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287" r:id="rId4"/>
    <p:sldId id="280" r:id="rId5"/>
    <p:sldId id="282" r:id="rId6"/>
    <p:sldId id="286" r:id="rId7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45" d="100"/>
          <a:sy n="45" d="100"/>
        </p:scale>
        <p:origin x="672" y="4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1/30/2023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1/30/2023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1/30/2023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>
            <a:normAutofit/>
          </a:bodyPr>
          <a:lstStyle/>
          <a:p>
            <a:r>
              <a:rPr lang="en-US" dirty="0"/>
              <a:t>Board of Governors Meeting – January 25,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1905000"/>
            <a:ext cx="8534400" cy="3962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09/30/22 Financial Statements </a:t>
            </a:r>
            <a:r>
              <a:rPr lang="en-US" sz="1400" dirty="0"/>
              <a:t>(were emailed to members)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Cash Balances </a:t>
            </a:r>
            <a:r>
              <a:rPr lang="en-US" sz="1400" dirty="0"/>
              <a:t>(at 12/31/22)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 Revisions </a:t>
            </a:r>
            <a:r>
              <a:rPr lang="en-US" sz="1400" dirty="0"/>
              <a:t>(no revisions since last meeting)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HEERF Funds Balance </a:t>
            </a:r>
            <a:r>
              <a:rPr lang="en-US" sz="1200" dirty="0"/>
              <a:t>(at 12/31/22)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12D315-6EDB-1571-AFD8-0E53D81C4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809624"/>
            <a:ext cx="695325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5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78B7A9-3C29-9847-2EF9-C9C005B24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557212"/>
            <a:ext cx="8229600" cy="59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0" cy="1295400"/>
          </a:xfrm>
        </p:spPr>
        <p:txBody>
          <a:bodyPr anchor="b">
            <a:normAutofit/>
          </a:bodyPr>
          <a:lstStyle/>
          <a:p>
            <a:r>
              <a:rPr lang="en-US" dirty="0"/>
              <a:t>FY23 Budget Revisions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BF9FAA0-F73B-4C80-0EC0-2377E45D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3411" y="2667001"/>
            <a:ext cx="7848599" cy="990599"/>
          </a:xfrm>
        </p:spPr>
        <p:txBody>
          <a:bodyPr/>
          <a:lstStyle/>
          <a:p>
            <a:r>
              <a:rPr lang="en-US" dirty="0"/>
              <a:t>No budget revisions since last board meeting.</a:t>
            </a:r>
          </a:p>
        </p:txBody>
      </p:sp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A98897-D961-5DB3-96E1-4EB0E84DC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450" y="609601"/>
            <a:ext cx="625792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5096</TotalTime>
  <Words>86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FY23 Budget Revisions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Michael O'Leary</cp:lastModifiedBy>
  <cp:revision>323</cp:revision>
  <cp:lastPrinted>2018-10-24T15:34:35Z</cp:lastPrinted>
  <dcterms:created xsi:type="dcterms:W3CDTF">2018-09-17T20:05:35Z</dcterms:created>
  <dcterms:modified xsi:type="dcterms:W3CDTF">2023-01-30T19:51:55Z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