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9" r:id="rId3"/>
    <p:sldId id="289" r:id="rId4"/>
    <p:sldId id="280" r:id="rId5"/>
    <p:sldId id="282" r:id="rId6"/>
    <p:sldId id="291" r:id="rId7"/>
    <p:sldId id="290" r:id="rId8"/>
    <p:sldId id="286" r:id="rId9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543"/>
    <a:srgbClr val="404040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45" d="100"/>
          <a:sy n="45" d="100"/>
        </p:scale>
        <p:origin x="672" y="4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4/20/2023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4/20/2023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4/20/2023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4/20/2023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4/20/2023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4/20/2023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4/20/2023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4/20/2023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4/20/2023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4/20/2023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4/20/2023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4/20/2023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4/20/2023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328900"/>
            <a:ext cx="7391399" cy="6147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Board of Governors Meeting – April 19, 2023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09D2C9-0940-4356-9DF3-B38187487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212" y="1529100"/>
            <a:ext cx="2209801" cy="20401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4C66FC-07FB-4059-9642-DC1B5BC465E7}"/>
              </a:ext>
            </a:extLst>
          </p:cNvPr>
          <p:cNvSpPr txBox="1"/>
          <p:nvPr/>
        </p:nvSpPr>
        <p:spPr>
          <a:xfrm>
            <a:off x="6018212" y="3962400"/>
            <a:ext cx="5562600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EASTERN WEST VIRGINIA COMMUNITY AND TECHNICAL COLLEGE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643" y="3048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643" y="1676400"/>
            <a:ext cx="9067569" cy="4648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Cash Balances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03/31/23)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-vs-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03/31/23)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Revisions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(no revisions since 01/25/23 meeting)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HEERF Funds Balance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(at 03/31/23)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Pending: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- Budget Scenarios (Finance Committee discussion)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- Finance Committee is to schedule a meeting.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BA9DF5-7D7B-FFF8-14A2-99F4202FD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813" y="461962"/>
            <a:ext cx="6781800" cy="601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1C4B51-B922-B9B9-74D6-93F62840B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3" y="704850"/>
            <a:ext cx="9906000" cy="56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F3AF715-AAB0-888A-4E42-14FBDD784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812" y="938212"/>
            <a:ext cx="6900863" cy="531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5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2AEDB9-F9CF-0837-E7BF-D9F644BEB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2012" y="600074"/>
            <a:ext cx="7362825" cy="602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0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1AEE144-D972-984B-CA7E-6E2B867F0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3" y="685800"/>
            <a:ext cx="9144000" cy="1295400"/>
          </a:xfrm>
        </p:spPr>
        <p:txBody>
          <a:bodyPr anchor="b">
            <a:normAutofit/>
          </a:bodyPr>
          <a:lstStyle/>
          <a:p>
            <a:r>
              <a:rPr lang="en-US" dirty="0"/>
              <a:t>FY23 Budget Revisions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BF9FAA0-F73B-4C80-0EC0-2377E45DE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2413" y="2667001"/>
            <a:ext cx="8229597" cy="990599"/>
          </a:xfrm>
        </p:spPr>
        <p:txBody>
          <a:bodyPr/>
          <a:lstStyle/>
          <a:p>
            <a:r>
              <a:rPr lang="en-US" dirty="0"/>
              <a:t>No budget revisions since 01/25/23 board meeting.</a:t>
            </a:r>
          </a:p>
        </p:txBody>
      </p:sp>
    </p:spTree>
    <p:extLst>
      <p:ext uri="{BB962C8B-B14F-4D97-AF65-F5344CB8AC3E}">
        <p14:creationId xmlns:p14="http://schemas.microsoft.com/office/powerpoint/2010/main" val="1983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DAD9BD-E5A8-CF3C-E629-D85A54E7E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13" y="847724"/>
            <a:ext cx="7786688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66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5181</TotalTime>
  <Words>89</Words>
  <Application>Microsoft Office PowerPoint</Application>
  <PresentationFormat>Custom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Euphemia</vt:lpstr>
      <vt:lpstr>Striped Border 16x9</vt:lpstr>
      <vt:lpstr>PowerPoint Presentation</vt:lpstr>
      <vt:lpstr>Financial Highlights</vt:lpstr>
      <vt:lpstr>PowerPoint Presentation</vt:lpstr>
      <vt:lpstr>PowerPoint Presentation</vt:lpstr>
      <vt:lpstr>PowerPoint Presentation</vt:lpstr>
      <vt:lpstr>PowerPoint Presentation</vt:lpstr>
      <vt:lpstr>FY23 Budget Revisions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Michael O'Leary</cp:lastModifiedBy>
  <cp:revision>351</cp:revision>
  <cp:lastPrinted>2018-10-24T15:34:35Z</cp:lastPrinted>
  <dcterms:created xsi:type="dcterms:W3CDTF">2018-09-17T20:05:35Z</dcterms:created>
  <dcterms:modified xsi:type="dcterms:W3CDTF">2023-04-20T18:46:12Z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