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1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9" r:id="rId3"/>
    <p:sldId id="289" r:id="rId4"/>
    <p:sldId id="280" r:id="rId5"/>
    <p:sldId id="282" r:id="rId6"/>
    <p:sldId id="291" r:id="rId7"/>
    <p:sldId id="292" r:id="rId8"/>
    <p:sldId id="293" r:id="rId9"/>
    <p:sldId id="290" r:id="rId10"/>
  </p:sldIdLst>
  <p:sldSz cx="12188825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na Branson" initials="TB" lastIdx="0" clrIdx="0">
    <p:extLst>
      <p:ext uri="{19B8F6BF-5375-455C-9EA6-DF929625EA0E}">
        <p15:presenceInfo xmlns:p15="http://schemas.microsoft.com/office/powerpoint/2012/main" userId="S-1-5-21-1917802627-333979519-618671499-63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216543"/>
    <a:srgbClr val="2268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5" d="100"/>
          <a:sy n="75" d="100"/>
        </p:scale>
        <p:origin x="62" y="293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ent Montgomery" userId="2db2d8d1-adb2-428c-b257-e5abcfa68c64" providerId="ADAL" clId="{17F558A8-A747-4C59-90DD-BD6228F75AA9}"/>
    <pc:docChg chg="custSel modSld">
      <pc:chgData name="Trent Montgomery" userId="2db2d8d1-adb2-428c-b257-e5abcfa68c64" providerId="ADAL" clId="{17F558A8-A747-4C59-90DD-BD6228F75AA9}" dt="2023-09-21T10:24:38.800" v="3" actId="1076"/>
      <pc:docMkLst>
        <pc:docMk/>
      </pc:docMkLst>
      <pc:sldChg chg="addSp delSp modSp">
        <pc:chgData name="Trent Montgomery" userId="2db2d8d1-adb2-428c-b257-e5abcfa68c64" providerId="ADAL" clId="{17F558A8-A747-4C59-90DD-BD6228F75AA9}" dt="2023-09-21T10:24:38.800" v="3" actId="1076"/>
        <pc:sldMkLst>
          <pc:docMk/>
          <pc:sldMk cId="0" sldId="256"/>
        </pc:sldMkLst>
        <pc:spChg chg="del">
          <ac:chgData name="Trent Montgomery" userId="2db2d8d1-adb2-428c-b257-e5abcfa68c64" providerId="ADAL" clId="{17F558A8-A747-4C59-90DD-BD6228F75AA9}" dt="2023-09-21T10:24:10.490" v="0" actId="478"/>
          <ac:spMkLst>
            <pc:docMk/>
            <pc:sldMk cId="0" sldId="256"/>
            <ac:spMk id="5" creationId="{DA4C66FC-07FB-4059-9642-DC1B5BC465E7}"/>
          </ac:spMkLst>
        </pc:spChg>
        <pc:picChg chg="del">
          <ac:chgData name="Trent Montgomery" userId="2db2d8d1-adb2-428c-b257-e5abcfa68c64" providerId="ADAL" clId="{17F558A8-A747-4C59-90DD-BD6228F75AA9}" dt="2023-09-21T10:24:11.448" v="1" actId="478"/>
          <ac:picMkLst>
            <pc:docMk/>
            <pc:sldMk cId="0" sldId="256"/>
            <ac:picMk id="4" creationId="{0F09D2C9-0940-4356-9DF3-B38187487151}"/>
          </ac:picMkLst>
        </pc:picChg>
        <pc:picChg chg="add mod">
          <ac:chgData name="Trent Montgomery" userId="2db2d8d1-adb2-428c-b257-e5abcfa68c64" providerId="ADAL" clId="{17F558A8-A747-4C59-90DD-BD6228F75AA9}" dt="2023-09-21T10:24:38.800" v="3" actId="1076"/>
          <ac:picMkLst>
            <pc:docMk/>
            <pc:sldMk cId="0" sldId="256"/>
            <ac:picMk id="6" creationId="{29B6EF28-5144-4116-9012-0A763DFD833A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EA74EB7-856E-45FD-83F0-5F7C6F3E4372}" type="datetimeFigureOut">
              <a:rPr lang="en-US"/>
              <a:t>10/10/2023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886E15-F82A-4596-A46C-375C6D3981E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081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61B0E40-8125-41F8-BB6C-139D8D531A4F}" type="datetimeFigureOut">
              <a:rPr lang="en-US"/>
              <a:t>10/10/2023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6913"/>
            <a:ext cx="6194425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F105DB2-FD3E-441D-8B7E-7AE83ECE27B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94720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block"/>
          <p:cNvSpPr/>
          <p:nvPr/>
        </p:nvSpPr>
        <p:spPr bwMode="white">
          <a:xfrm>
            <a:off x="1141413" y="1600200"/>
            <a:ext cx="9902952" cy="32766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top graphic" descr="Top border design"/>
          <p:cNvGrpSpPr/>
          <p:nvPr/>
        </p:nvGrpSpPr>
        <p:grpSpPr>
          <a:xfrm>
            <a:off x="1279" y="0"/>
            <a:ext cx="12188952" cy="429768"/>
            <a:chOff x="1279" y="0"/>
            <a:chExt cx="12188952" cy="429768"/>
          </a:xfrm>
        </p:grpSpPr>
        <p:sp>
          <p:nvSpPr>
            <p:cNvPr id="8" name="Rectangle 7"/>
            <p:cNvSpPr/>
            <p:nvPr/>
          </p:nvSpPr>
          <p:spPr>
            <a:xfrm>
              <a:off x="1279" y="0"/>
              <a:ext cx="12188952" cy="2286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228600"/>
              <a:ext cx="12188952" cy="20116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279" y="306324"/>
              <a:ext cx="12188952" cy="457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23" name="bottom graphic" descr="Bottom border design"/>
          <p:cNvGrpSpPr/>
          <p:nvPr/>
        </p:nvGrpSpPr>
        <p:grpSpPr>
          <a:xfrm>
            <a:off x="0" y="6080760"/>
            <a:ext cx="12190231" cy="777240"/>
            <a:chOff x="0" y="6080760"/>
            <a:chExt cx="12190231" cy="777240"/>
          </a:xfrm>
        </p:grpSpPr>
        <p:sp>
          <p:nvSpPr>
            <p:cNvPr id="13" name="Rectangle 12"/>
            <p:cNvSpPr/>
            <p:nvPr/>
          </p:nvSpPr>
          <p:spPr>
            <a:xfrm>
              <a:off x="0" y="6217920"/>
              <a:ext cx="12188825" cy="64008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79" y="60807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279" y="6172200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522414" y="1905000"/>
            <a:ext cx="9143998" cy="2667000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>
                <a:solidFill>
                  <a:schemeClr val="bg1"/>
                </a:solidFill>
                <a:effectLst>
                  <a:outerShdw blurRad="88900" algn="c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029200"/>
            <a:ext cx="8229598" cy="838200"/>
          </a:xfrm>
        </p:spPr>
        <p:txBody>
          <a:bodyPr/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10/10/2023</a:t>
            </a:fld>
            <a:endParaRPr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493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7782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94507" y="609600"/>
            <a:ext cx="1143001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609600"/>
            <a:ext cx="7696198" cy="54102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032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06475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876800"/>
            <a:ext cx="8229598" cy="114300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E36636D-D922-432D-A958-524484B5923D}" type="datetimeFigureOut">
              <a:rPr lang="en-US"/>
              <a:pPr/>
              <a:t>10/10/2023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58729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849" y="1904999"/>
            <a:ext cx="4435564" cy="408892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10/10/2023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606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6814" y="1828800"/>
            <a:ext cx="4419599" cy="685801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6814" y="2590801"/>
            <a:ext cx="4419599" cy="3429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10/10/2023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676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10/10/2023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3199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bottom graphic"/>
          <p:cNvGrpSpPr/>
          <p:nvPr userDrawn="1"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10/10/2023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0961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930" y="1293495"/>
            <a:ext cx="5577840" cy="4023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69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10/10/2023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3386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" descr="Border design"/>
          <p:cNvSpPr/>
          <p:nvPr/>
        </p:nvSpPr>
        <p:spPr>
          <a:xfrm>
            <a:off x="1217610" y="1019175"/>
            <a:ext cx="6126480" cy="4572000"/>
          </a:xfrm>
          <a:prstGeom prst="rect">
            <a:avLst/>
          </a:prstGeom>
          <a:noFill/>
          <a:ln w="1016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23214" y="1371600"/>
            <a:ext cx="3124200" cy="2057400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400490" y="1202055"/>
            <a:ext cx="5760720" cy="4206240"/>
          </a:xfrm>
          <a:solidFill>
            <a:schemeClr val="bg1">
              <a:lumMod val="95000"/>
            </a:schemeClr>
          </a:solidFill>
        </p:spPr>
        <p:txBody>
          <a:bodyPr tIns="914400">
            <a:normAutofit/>
          </a:bodyPr>
          <a:lstStyle>
            <a:lvl1pPr marL="0" indent="0" algn="ctr">
              <a:spcBef>
                <a:spcPts val="0"/>
              </a:spcBef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4" y="3536829"/>
            <a:ext cx="3124200" cy="1797171"/>
          </a:xfrm>
        </p:spPr>
        <p:txBody>
          <a:bodyPr>
            <a:normAutofit/>
          </a:bodyPr>
          <a:lstStyle>
            <a:lvl1pPr marL="0" indent="0">
              <a:spcBef>
                <a:spcPts val="8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/>
              <a:pPr/>
              <a:t>10/10/2023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9684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bottom graphic" descr="Bottom border design"/>
          <p:cNvGrpSpPr/>
          <p:nvPr/>
        </p:nvGrpSpPr>
        <p:grpSpPr>
          <a:xfrm>
            <a:off x="0" y="6309360"/>
            <a:ext cx="12190231" cy="548640"/>
            <a:chOff x="0" y="6309360"/>
            <a:chExt cx="12190231" cy="548640"/>
          </a:xfrm>
        </p:grpSpPr>
        <p:sp>
          <p:nvSpPr>
            <p:cNvPr id="7" name="Rectangle 6"/>
            <p:cNvSpPr/>
            <p:nvPr/>
          </p:nvSpPr>
          <p:spPr>
            <a:xfrm>
              <a:off x="0" y="6400800"/>
              <a:ext cx="12188825" cy="4572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3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1279" y="6309360"/>
              <a:ext cx="12188952" cy="9721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279" y="6379143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0" name="top graphic" descr="Top border design"/>
          <p:cNvGrpSpPr/>
          <p:nvPr/>
        </p:nvGrpSpPr>
        <p:grpSpPr>
          <a:xfrm>
            <a:off x="1279" y="0"/>
            <a:ext cx="12188952" cy="320040"/>
            <a:chOff x="1279" y="0"/>
            <a:chExt cx="12188952" cy="320040"/>
          </a:xfrm>
        </p:grpSpPr>
        <p:sp>
          <p:nvSpPr>
            <p:cNvPr id="11" name="Rectangle 10"/>
            <p:cNvSpPr/>
            <p:nvPr/>
          </p:nvSpPr>
          <p:spPr>
            <a:xfrm>
              <a:off x="1279" y="0"/>
              <a:ext cx="12188952" cy="17023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79" y="170234"/>
              <a:ext cx="12188952" cy="149806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279" y="231421"/>
              <a:ext cx="12188952" cy="27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876" y="609600"/>
            <a:ext cx="9143538" cy="1066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876" y="1905000"/>
            <a:ext cx="9143538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1507498" y="6516865"/>
            <a:ext cx="606214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white">
          <a:xfrm>
            <a:off x="7994363" y="6516865"/>
            <a:ext cx="1327622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10/10/2023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white">
          <a:xfrm>
            <a:off x="9730094" y="6516865"/>
            <a:ext cx="93631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84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Clr>
          <a:schemeClr val="tx1"/>
        </a:buClr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SzPct val="100000"/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544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402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tx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01995" y="5328900"/>
            <a:ext cx="7391399" cy="6147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Board of Governors Meeting – October 17, 2023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1412" y="1600200"/>
            <a:ext cx="4495800" cy="3276600"/>
          </a:xfrm>
          <a:prstGeom prst="rect">
            <a:avLst/>
          </a:prstGeom>
          <a:solidFill>
            <a:srgbClr val="216543"/>
          </a:solidFill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1865312" y="1381538"/>
            <a:ext cx="30480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en-US" sz="4800" dirty="0"/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</a:t>
            </a:r>
          </a:p>
          <a:p>
            <a:pPr algn="ctr">
              <a:lnSpc>
                <a:spcPct val="90000"/>
              </a:lnSpc>
            </a:pPr>
            <a:r>
              <a:rPr lang="en-US" sz="4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B6EF28-5144-4116-9012-0A763DFD83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3710" y="1720464"/>
            <a:ext cx="3828620" cy="30360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522643" y="304800"/>
            <a:ext cx="9143538" cy="1066800"/>
          </a:xfrm>
        </p:spPr>
        <p:txBody>
          <a:bodyPr/>
          <a:lstStyle/>
          <a:p>
            <a:r>
              <a:rPr lang="en-US" dirty="0">
                <a:solidFill>
                  <a:srgbClr val="21654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Highlights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643" y="1676400"/>
            <a:ext cx="9905769" cy="34290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Cash Balances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09/30/23)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-vs-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09/30/23)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Current Year Actual –vs- Previous Year Actual (Cash Basis)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(at 09/30/23)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Revisions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(for the month of 09/23)</a:t>
            </a:r>
          </a:p>
        </p:txBody>
      </p:sp>
    </p:spTree>
    <p:extLst>
      <p:ext uri="{BB962C8B-B14F-4D97-AF65-F5344CB8AC3E}">
        <p14:creationId xmlns:p14="http://schemas.microsoft.com/office/powerpoint/2010/main" val="31136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1270C63-23AB-4D56-BDCC-765624FE3F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812" y="221213"/>
            <a:ext cx="6476999" cy="6340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55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E2EDBBF-9ECA-C222-5E00-E1B6FC4BC1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4413" y="125562"/>
            <a:ext cx="7589048" cy="658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7913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79A87B-2C72-B40E-FDA7-7F2157CFB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012" y="76489"/>
            <a:ext cx="8610600" cy="6646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75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735ECE-D118-99FE-B992-22A8B43E3B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012" y="135714"/>
            <a:ext cx="8458200" cy="6413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0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ADAC18C-4339-AE35-9D1A-901ADBDF41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5412" y="66154"/>
            <a:ext cx="6858000" cy="6725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94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6D62235-A71B-D727-CDA8-83BF502246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5724" y="152401"/>
            <a:ext cx="6515288" cy="6591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62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0E459AC-5A7A-A53B-DFA8-5F4D298B17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0188" y="1066800"/>
            <a:ext cx="8235624" cy="2590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32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iped Border 16x9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98000"/>
              </a:schemeClr>
            </a:duotone>
          </a:blip>
          <a:tile tx="0" ty="0" sx="100000" sy="100000" flip="none" algn="ctr"/>
        </a:blip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Striped black border presentation (widescreen).potx" id="{96522838-024F-4A04-A543-9EF396F770C0}" vid="{BD969DAD-256A-4182-ABA2-1577ED7D3144}"/>
    </a:ext>
  </a:extLst>
</a:theme>
</file>

<file path=ppt/theme/theme2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tripedBorder_16x9">
      <a:dk1>
        <a:srgbClr val="404040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Striped black border presentation (widescreen)</Template>
  <TotalTime>5376</TotalTime>
  <Words>57</Words>
  <Application>Microsoft Office PowerPoint</Application>
  <PresentationFormat>Custom</PresentationFormat>
  <Paragraphs>13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Euphemia</vt:lpstr>
      <vt:lpstr>Striped Border 16x9</vt:lpstr>
      <vt:lpstr>PowerPoint Presentation</vt:lpstr>
      <vt:lpstr>Financial Highlights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</dc:title>
  <dc:creator>John Galatic</dc:creator>
  <cp:lastModifiedBy>Trina Branson</cp:lastModifiedBy>
  <cp:revision>403</cp:revision>
  <cp:lastPrinted>2023-06-13T12:57:09Z</cp:lastPrinted>
  <dcterms:created xsi:type="dcterms:W3CDTF">2018-09-17T20:05:35Z</dcterms:created>
  <dcterms:modified xsi:type="dcterms:W3CDTF">2023-10-10T18:46:03Z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