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9" r:id="rId3"/>
    <p:sldId id="278" r:id="rId4"/>
    <p:sldId id="280" r:id="rId5"/>
    <p:sldId id="281" r:id="rId6"/>
    <p:sldId id="282" r:id="rId7"/>
    <p:sldId id="286" r:id="rId8"/>
    <p:sldId id="287" r:id="rId9"/>
    <p:sldId id="284" r:id="rId10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6543"/>
    <a:srgbClr val="404040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5" d="100"/>
          <a:sy n="75" d="100"/>
        </p:scale>
        <p:origin x="62" y="293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10/12/2022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10/12/2022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10/12/2022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10/12/2022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10/12/2022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10/12/2022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10/12/2022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10/12/2022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10/12/2022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10/12/2022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125278"/>
            <a:ext cx="7391399" cy="513522"/>
          </a:xfrm>
        </p:spPr>
        <p:txBody>
          <a:bodyPr>
            <a:normAutofit/>
          </a:bodyPr>
          <a:lstStyle/>
          <a:p>
            <a:r>
              <a:rPr lang="en-US" dirty="0"/>
              <a:t>Board of Governors Meeting – October 19, 2022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Update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09D2C9-0940-4356-9DF3-B38187487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212" y="1529100"/>
            <a:ext cx="2209801" cy="20401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4C66FC-07FB-4059-9642-DC1B5BC465E7}"/>
              </a:ext>
            </a:extLst>
          </p:cNvPr>
          <p:cNvSpPr txBox="1"/>
          <p:nvPr/>
        </p:nvSpPr>
        <p:spPr>
          <a:xfrm>
            <a:off x="6018212" y="3962400"/>
            <a:ext cx="5562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/>
              <a:t>EASTERN WEST VIRGINIA COMMUNITY AND TECHNICAL COLLEGE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055812" y="1905000"/>
            <a:ext cx="8534400" cy="39624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FY22 Audit Status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1200" dirty="0"/>
              <a:t>Audit is complete. Marie Long (Suttle &amp; Stalnaker) to present at November meeting.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Cash Balances </a:t>
            </a:r>
            <a:r>
              <a:rPr lang="en-US" sz="1400" dirty="0"/>
              <a:t>(at 09/30/22)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Budget –vs- Actual </a:t>
            </a:r>
            <a:r>
              <a:rPr lang="en-US" sz="1400" dirty="0"/>
              <a:t>(cash basis at 09/30/22)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Budget Revisions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HEERF Funds Balance </a:t>
            </a:r>
            <a:r>
              <a:rPr lang="en-US" sz="1200" dirty="0"/>
              <a:t>(at 09/30/22)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Pending: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	- Budget Scenarios (Finance Committee discussion)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	- Finance Committee is to schedule a meeting.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4E2113-11C7-96B3-FB43-B25B07444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3" y="112776"/>
            <a:ext cx="8274984" cy="666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60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43652B-D4E7-0786-7A63-6F0FD8D69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212" y="105028"/>
            <a:ext cx="6324599" cy="672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B345269-FD53-9B6F-03B1-AF7FA58A7B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588" y="0"/>
            <a:ext cx="8496659" cy="662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7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0A6B3EB-5018-58EB-0A5D-E766FDD26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012" y="35912"/>
            <a:ext cx="7788764" cy="666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71E147-621E-F719-211E-834E9F15B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36" y="1981200"/>
            <a:ext cx="1042394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6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80BE50-A98A-46AF-4EEF-492D50CDE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970" y="0"/>
            <a:ext cx="7009074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3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DF3453-5068-A2EF-845C-81AAB5B77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412" y="259336"/>
            <a:ext cx="6858000" cy="570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5073</TotalTime>
  <Words>89</Words>
  <Application>Microsoft Office PowerPoint</Application>
  <PresentationFormat>Custom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Trina Branson</cp:lastModifiedBy>
  <cp:revision>307</cp:revision>
  <cp:lastPrinted>2018-10-24T15:34:35Z</cp:lastPrinted>
  <dcterms:created xsi:type="dcterms:W3CDTF">2018-09-17T20:05:35Z</dcterms:created>
  <dcterms:modified xsi:type="dcterms:W3CDTF">2022-10-12T17:50:58Z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