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9" r:id="rId3"/>
    <p:sldId id="289" r:id="rId4"/>
    <p:sldId id="280" r:id="rId5"/>
    <p:sldId id="282" r:id="rId6"/>
    <p:sldId id="291" r:id="rId7"/>
    <p:sldId id="292" r:id="rId8"/>
    <p:sldId id="293" r:id="rId9"/>
    <p:sldId id="290" r:id="rId10"/>
  </p:sldIdLst>
  <p:sldSz cx="1218882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ina Branson" initials="TB" lastIdx="0" clrIdx="0">
    <p:extLst>
      <p:ext uri="{19B8F6BF-5375-455C-9EA6-DF929625EA0E}">
        <p15:presenceInfo xmlns:p15="http://schemas.microsoft.com/office/powerpoint/2012/main" userId="S-1-5-21-1917802627-333979519-618671499-63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216543"/>
    <a:srgbClr val="226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90" d="100"/>
          <a:sy n="90" d="100"/>
        </p:scale>
        <p:origin x="336" y="78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ent Montgomery" userId="2db2d8d1-adb2-428c-b257-e5abcfa68c64" providerId="ADAL" clId="{17F558A8-A747-4C59-90DD-BD6228F75AA9}"/>
    <pc:docChg chg="custSel modSld">
      <pc:chgData name="Trent Montgomery" userId="2db2d8d1-adb2-428c-b257-e5abcfa68c64" providerId="ADAL" clId="{17F558A8-A747-4C59-90DD-BD6228F75AA9}" dt="2023-09-21T10:24:38.800" v="3" actId="1076"/>
      <pc:docMkLst>
        <pc:docMk/>
      </pc:docMkLst>
      <pc:sldChg chg="addSp delSp modSp">
        <pc:chgData name="Trent Montgomery" userId="2db2d8d1-adb2-428c-b257-e5abcfa68c64" providerId="ADAL" clId="{17F558A8-A747-4C59-90DD-BD6228F75AA9}" dt="2023-09-21T10:24:38.800" v="3" actId="1076"/>
        <pc:sldMkLst>
          <pc:docMk/>
          <pc:sldMk cId="0" sldId="256"/>
        </pc:sldMkLst>
        <pc:spChg chg="del">
          <ac:chgData name="Trent Montgomery" userId="2db2d8d1-adb2-428c-b257-e5abcfa68c64" providerId="ADAL" clId="{17F558A8-A747-4C59-90DD-BD6228F75AA9}" dt="2023-09-21T10:24:10.490" v="0" actId="478"/>
          <ac:spMkLst>
            <pc:docMk/>
            <pc:sldMk cId="0" sldId="256"/>
            <ac:spMk id="5" creationId="{DA4C66FC-07FB-4059-9642-DC1B5BC465E7}"/>
          </ac:spMkLst>
        </pc:spChg>
        <pc:picChg chg="del">
          <ac:chgData name="Trent Montgomery" userId="2db2d8d1-adb2-428c-b257-e5abcfa68c64" providerId="ADAL" clId="{17F558A8-A747-4C59-90DD-BD6228F75AA9}" dt="2023-09-21T10:24:11.448" v="1" actId="478"/>
          <ac:picMkLst>
            <pc:docMk/>
            <pc:sldMk cId="0" sldId="256"/>
            <ac:picMk id="4" creationId="{0F09D2C9-0940-4356-9DF3-B38187487151}"/>
          </ac:picMkLst>
        </pc:picChg>
        <pc:picChg chg="add mod">
          <ac:chgData name="Trent Montgomery" userId="2db2d8d1-adb2-428c-b257-e5abcfa68c64" providerId="ADAL" clId="{17F558A8-A747-4C59-90DD-BD6228F75AA9}" dt="2023-09-21T10:24:38.800" v="3" actId="1076"/>
          <ac:picMkLst>
            <pc:docMk/>
            <pc:sldMk cId="0" sldId="256"/>
            <ac:picMk id="6" creationId="{29B6EF28-5144-4116-9012-0A763DFD833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11/6/2023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11/6/2023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 bwMode="white">
          <a:xfrm>
            <a:off x="1141413" y="1600200"/>
            <a:ext cx="990295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top graphic" descr="Top border design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3" name="bottom graphic" descr="Bottom border design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11/6/2023</a:t>
            </a:fld>
            <a:endParaRPr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49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11/6/2023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782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11/6/2023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03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11/6/2023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11/6/2023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87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11/6/2023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06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11/6/2023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676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11/6/2023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19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11/6/2023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96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11/6/2023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386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11/6/2023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84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 descr="Bottom border design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0" name="top graphic" descr="Top border design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white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white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1995" y="5328900"/>
            <a:ext cx="7391399" cy="61470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Board of Governors Meeting – November 14, 2023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1412" y="1600200"/>
            <a:ext cx="4495800" cy="3276600"/>
          </a:xfrm>
          <a:prstGeom prst="rect">
            <a:avLst/>
          </a:prstGeom>
          <a:solidFill>
            <a:srgbClr val="216543"/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865312" y="1381538"/>
            <a:ext cx="3048000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4800" dirty="0"/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</a:t>
            </a:r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B6EF28-5144-4116-9012-0A763DFD8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3710" y="1720464"/>
            <a:ext cx="3828620" cy="303607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643" y="304800"/>
            <a:ext cx="9143538" cy="1066800"/>
          </a:xfrm>
        </p:spPr>
        <p:txBody>
          <a:bodyPr/>
          <a:lstStyle/>
          <a:p>
            <a:r>
              <a:rPr lang="en-US" dirty="0">
                <a:solidFill>
                  <a:srgbClr val="2165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Highlights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643" y="1676400"/>
            <a:ext cx="9905769" cy="3429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Cash Balances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(at 10/31/23)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Budget -vs- Actual (Cash Basis)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(at 10/31/23)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Current Year Actual –vs- Previous Year Actual (Cash Basis)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(at 10/31/23)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Budget Revisions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(for the month of 10/23)</a:t>
            </a:r>
          </a:p>
        </p:txBody>
      </p:sp>
    </p:spTree>
    <p:extLst>
      <p:ext uri="{BB962C8B-B14F-4D97-AF65-F5344CB8AC3E}">
        <p14:creationId xmlns:p14="http://schemas.microsoft.com/office/powerpoint/2010/main" val="31136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46A70F6-B69C-D8E8-AF3D-318BDF85AB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0212" y="100771"/>
            <a:ext cx="6248400" cy="6656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55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1A89445-7CA9-400E-FC9C-A400B50BE2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612" y="131799"/>
            <a:ext cx="8382000" cy="6716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91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22E8A01-6409-D004-67E2-EB2F81442D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6971" y="152400"/>
            <a:ext cx="8174883" cy="655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75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99FB501-93D8-DDB7-026A-D9790C8B2B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8213" y="215042"/>
            <a:ext cx="8032422" cy="6642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60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6BE583-064C-DCDE-11C5-D99EA123A2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4012" y="92121"/>
            <a:ext cx="6489156" cy="676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94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FDD61A7-C75F-1745-2C6E-55BFDD1CC6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0212" y="134266"/>
            <a:ext cx="6172200" cy="6509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621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413A0A3-976D-F532-1363-FA81917836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281" y="1828800"/>
            <a:ext cx="10768263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3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iped Border 16x9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riped black border presentation (widescreen).potx" id="{96522838-024F-4A04-A543-9EF396F770C0}" vid="{BD969DAD-256A-4182-ABA2-1577ED7D3144}"/>
    </a:ext>
  </a:extLst>
</a:theme>
</file>

<file path=ppt/theme/theme2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Striped black border presentation (widescreen)</Template>
  <TotalTime>5406</TotalTime>
  <Words>57</Words>
  <Application>Microsoft Office PowerPoint</Application>
  <PresentationFormat>Custom</PresentationFormat>
  <Paragraphs>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Euphemia</vt:lpstr>
      <vt:lpstr>Striped Border 16x9</vt:lpstr>
      <vt:lpstr>PowerPoint Presentation</vt:lpstr>
      <vt:lpstr>Financial Highlights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</dc:title>
  <dc:creator>John Galatic</dc:creator>
  <cp:lastModifiedBy>Trina Branson</cp:lastModifiedBy>
  <cp:revision>412</cp:revision>
  <cp:lastPrinted>2023-06-13T12:57:09Z</cp:lastPrinted>
  <dcterms:created xsi:type="dcterms:W3CDTF">2018-09-17T20:05:35Z</dcterms:created>
  <dcterms:modified xsi:type="dcterms:W3CDTF">2023-11-06T20:46:24Z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