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78" r:id="rId4"/>
    <p:sldId id="280" r:id="rId5"/>
    <p:sldId id="281" r:id="rId6"/>
    <p:sldId id="282" r:id="rId7"/>
    <p:sldId id="286" r:id="rId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62" y="29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11/9/2022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11/9/2022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11/9/2022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125278"/>
            <a:ext cx="7391399" cy="513522"/>
          </a:xfrm>
        </p:spPr>
        <p:txBody>
          <a:bodyPr>
            <a:normAutofit/>
          </a:bodyPr>
          <a:lstStyle/>
          <a:p>
            <a:r>
              <a:rPr lang="en-US" dirty="0"/>
              <a:t>Board of Governors Meeting – November 16, 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5812" y="1905000"/>
            <a:ext cx="85344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FY22 Financial Statement Presentation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200" dirty="0"/>
              <a:t>Marie Long (Suttle &amp; Stalnaker)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Cash Balances </a:t>
            </a:r>
            <a:r>
              <a:rPr lang="en-US" sz="1400" dirty="0"/>
              <a:t>(at 10/31/22)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Budget –vs- Actual </a:t>
            </a:r>
            <a:r>
              <a:rPr lang="en-US" sz="1400" dirty="0"/>
              <a:t>(cash basis at 10/31/22)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Budget Revisions </a:t>
            </a:r>
            <a:r>
              <a:rPr lang="en-US" sz="1400" dirty="0"/>
              <a:t>(no revisions since last meeting)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HEERF Funds Balance </a:t>
            </a:r>
            <a:r>
              <a:rPr lang="en-US" sz="1200" dirty="0"/>
              <a:t>(at 10/31/22)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- Budget Scenarios (Finance Committee discussion)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- Finance Committee is to schedule a meeting.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94AF96-8F80-9E4A-95BE-3A936C95D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442912"/>
            <a:ext cx="7762875" cy="635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0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9479DF-0003-567C-3131-E40437C61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412" y="359820"/>
            <a:ext cx="6332439" cy="57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203D19-7DC3-B33C-7E13-A163F55FA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627" y="304800"/>
            <a:ext cx="7808359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950DE6-D343-271A-91C5-C033093C3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2" y="253674"/>
            <a:ext cx="7391400" cy="628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88E508-00FB-752F-4D26-EBFDF87AE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12" y="345323"/>
            <a:ext cx="6400800" cy="575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5083</TotalTime>
  <Words>87</Words>
  <Application>Microsoft Office PowerPoint</Application>
  <PresentationFormat>Custom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313</cp:revision>
  <cp:lastPrinted>2018-10-24T15:34:35Z</cp:lastPrinted>
  <dcterms:created xsi:type="dcterms:W3CDTF">2018-09-17T20:05:35Z</dcterms:created>
  <dcterms:modified xsi:type="dcterms:W3CDTF">2022-11-09T18:24:04Z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