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78" r:id="rId4"/>
    <p:sldId id="280" r:id="rId5"/>
    <p:sldId id="285" r:id="rId6"/>
    <p:sldId id="284" r:id="rId7"/>
    <p:sldId id="281" r:id="rId8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5" d="100"/>
          <a:sy n="115" d="100"/>
        </p:scale>
        <p:origin x="224" y="20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1/12/22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1/12/22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1/12/22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1/12/22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125278"/>
            <a:ext cx="7391399" cy="513522"/>
          </a:xfrm>
        </p:spPr>
        <p:txBody>
          <a:bodyPr>
            <a:normAutofit/>
          </a:bodyPr>
          <a:lstStyle/>
          <a:p>
            <a:r>
              <a:rPr lang="en-US" dirty="0"/>
              <a:t>Board of Governors Meeting – January 19, 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5812" y="1371600"/>
            <a:ext cx="8534400" cy="48768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Cash Balances </a:t>
            </a:r>
            <a:r>
              <a:rPr lang="en-US" sz="1400" dirty="0"/>
              <a:t>(at 12/31/21)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Budget-vs-Actual “Cash” Report </a:t>
            </a:r>
            <a:r>
              <a:rPr lang="en-US" sz="1400" dirty="0"/>
              <a:t>(at 12/31/21)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Cares Funding Balances </a:t>
            </a:r>
            <a:r>
              <a:rPr lang="en-US" sz="1400" dirty="0"/>
              <a:t>(at 12/31/21)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400" dirty="0"/>
              <a:t>- $291,500 Emergency Funds distributed to students for FALL 21 from 21 ARPA (HERFF 3).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FY23 Budget prep to start in 02/22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FY17 US Department of Labor America’s Promise $3,616,108 federal </a:t>
            </a:r>
            <a:r>
              <a:rPr lang="en-US"/>
              <a:t>grant ended 12/31/21.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Pending: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1400" dirty="0"/>
              <a:t>- Current Year-vs-Previous Year “Cash” Report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/>
              <a:t>	- FY22 Budget Scenarios (Finance Committee discussion)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/>
              <a:t>		- </a:t>
            </a:r>
            <a:r>
              <a:rPr lang="en-US" sz="1400" dirty="0"/>
              <a:t>On hold until budget is reviewed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DBF24B-AB94-475B-BC85-34861573C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12" y="277330"/>
            <a:ext cx="5475161" cy="526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0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1F78CD-7B51-416D-BFDF-3CF16F281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033" y="1524000"/>
            <a:ext cx="6110024" cy="331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B33D7F-6046-4D34-8FA9-C2559943C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427" y="762000"/>
            <a:ext cx="8258573" cy="505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0CC9C9-262D-44B1-A915-5129F598E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412" y="614771"/>
            <a:ext cx="5631404" cy="519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8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2682BD-E8DD-4D5E-B5B3-67790BCD0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333" y="1447800"/>
            <a:ext cx="5993329" cy="321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4803</TotalTime>
  <Words>113</Words>
  <Application>Microsoft Macintosh PowerPoint</Application>
  <PresentationFormat>Custom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Euphemia</vt:lpstr>
      <vt:lpstr>Wingdings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Morgan Branson</cp:lastModifiedBy>
  <cp:revision>228</cp:revision>
  <cp:lastPrinted>2018-10-24T15:34:35Z</cp:lastPrinted>
  <dcterms:created xsi:type="dcterms:W3CDTF">2018-09-17T20:05:35Z</dcterms:created>
  <dcterms:modified xsi:type="dcterms:W3CDTF">2022-01-13T01:56:54Z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