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8"/>
  </p:notesMasterIdLst>
  <p:handoutMasterIdLst>
    <p:handoutMasterId r:id="rId9"/>
  </p:handoutMasterIdLst>
  <p:sldIdLst>
    <p:sldId id="256" r:id="rId2"/>
    <p:sldId id="279" r:id="rId3"/>
    <p:sldId id="289" r:id="rId4"/>
    <p:sldId id="280" r:id="rId5"/>
    <p:sldId id="282" r:id="rId6"/>
    <p:sldId id="286" r:id="rId7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82" d="100"/>
          <a:sy n="82" d="100"/>
        </p:scale>
        <p:origin x="418" y="7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3/14/2023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3/14/2023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March 22,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067569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12/31/22 Financial Statements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02/28/23)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(no revisions since 01/25/23 meeting)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HEERF Funds Balance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(at 02/28/23)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- Budget Scenarios (Finance Committee discussion)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- Finance Committee is to schedule a meeting.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68CEA3-394B-03F7-44BB-62B1C36DF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2" y="485774"/>
            <a:ext cx="77724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BCC693-56F8-B06D-7CA7-200EA6151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13" y="433387"/>
            <a:ext cx="9601200" cy="627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1AEE144-D972-984B-CA7E-6E2B867F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0" cy="1295400"/>
          </a:xfrm>
        </p:spPr>
        <p:txBody>
          <a:bodyPr anchor="b">
            <a:normAutofit/>
          </a:bodyPr>
          <a:lstStyle/>
          <a:p>
            <a:r>
              <a:rPr lang="en-US" dirty="0"/>
              <a:t>FY23 Budget Revisions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BF9FAA0-F73B-4C80-0EC0-2377E45D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2413" y="2667001"/>
            <a:ext cx="8229597" cy="990599"/>
          </a:xfrm>
        </p:spPr>
        <p:txBody>
          <a:bodyPr/>
          <a:lstStyle/>
          <a:p>
            <a:r>
              <a:rPr lang="en-US" dirty="0"/>
              <a:t>No budget revisions since 01/25/23 board meeting.</a:t>
            </a:r>
          </a:p>
        </p:txBody>
      </p:sp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B89528E-3C85-7698-CFA0-74688BF6E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812" y="490537"/>
            <a:ext cx="86106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5168</TotalTime>
  <Words>80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FY23 Budget Revisions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344</cp:revision>
  <cp:lastPrinted>2018-10-24T15:34:35Z</cp:lastPrinted>
  <dcterms:created xsi:type="dcterms:W3CDTF">2018-09-17T20:05:35Z</dcterms:created>
  <dcterms:modified xsi:type="dcterms:W3CDTF">2023-03-14T19:30:42Z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