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9" r:id="rId6"/>
    <p:sldId id="289" r:id="rId7"/>
    <p:sldId id="280" r:id="rId8"/>
    <p:sldId id="282" r:id="rId9"/>
    <p:sldId id="291" r:id="rId10"/>
    <p:sldId id="292" r:id="rId11"/>
    <p:sldId id="293" r:id="rId12"/>
    <p:sldId id="290" r:id="rId13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a Branson" initials="TB" lastIdx="0" clrIdx="0">
    <p:extLst>
      <p:ext uri="{19B8F6BF-5375-455C-9EA6-DF929625EA0E}">
        <p15:presenceInfo xmlns:p15="http://schemas.microsoft.com/office/powerpoint/2012/main" userId="S-1-5-21-1917802627-333979519-618671499-6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216543"/>
    <a:srgbClr val="226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86" d="100"/>
          <a:sy n="86" d="100"/>
        </p:scale>
        <p:origin x="331" y="58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nt Montgomery" userId="2db2d8d1-adb2-428c-b257-e5abcfa68c64" providerId="ADAL" clId="{17F558A8-A747-4C59-90DD-BD6228F75AA9}"/>
    <pc:docChg chg="custSel modSld">
      <pc:chgData name="Trent Montgomery" userId="2db2d8d1-adb2-428c-b257-e5abcfa68c64" providerId="ADAL" clId="{17F558A8-A747-4C59-90DD-BD6228F75AA9}" dt="2023-09-21T10:24:38.800" v="3" actId="1076"/>
      <pc:docMkLst>
        <pc:docMk/>
      </pc:docMkLst>
      <pc:sldChg chg="addSp delSp modSp">
        <pc:chgData name="Trent Montgomery" userId="2db2d8d1-adb2-428c-b257-e5abcfa68c64" providerId="ADAL" clId="{17F558A8-A747-4C59-90DD-BD6228F75AA9}" dt="2023-09-21T10:24:38.800" v="3" actId="1076"/>
        <pc:sldMkLst>
          <pc:docMk/>
          <pc:sldMk cId="0" sldId="256"/>
        </pc:sldMkLst>
        <pc:spChg chg="del">
          <ac:chgData name="Trent Montgomery" userId="2db2d8d1-adb2-428c-b257-e5abcfa68c64" providerId="ADAL" clId="{17F558A8-A747-4C59-90DD-BD6228F75AA9}" dt="2023-09-21T10:24:10.490" v="0" actId="478"/>
          <ac:spMkLst>
            <pc:docMk/>
            <pc:sldMk cId="0" sldId="256"/>
            <ac:spMk id="5" creationId="{DA4C66FC-07FB-4059-9642-DC1B5BC465E7}"/>
          </ac:spMkLst>
        </pc:spChg>
        <pc:picChg chg="del">
          <ac:chgData name="Trent Montgomery" userId="2db2d8d1-adb2-428c-b257-e5abcfa68c64" providerId="ADAL" clId="{17F558A8-A747-4C59-90DD-BD6228F75AA9}" dt="2023-09-21T10:24:11.448" v="1" actId="478"/>
          <ac:picMkLst>
            <pc:docMk/>
            <pc:sldMk cId="0" sldId="256"/>
            <ac:picMk id="4" creationId="{0F09D2C9-0940-4356-9DF3-B38187487151}"/>
          </ac:picMkLst>
        </pc:picChg>
        <pc:picChg chg="add mod">
          <ac:chgData name="Trent Montgomery" userId="2db2d8d1-adb2-428c-b257-e5abcfa68c64" providerId="ADAL" clId="{17F558A8-A747-4C59-90DD-BD6228F75AA9}" dt="2023-09-21T10:24:38.800" v="3" actId="1076"/>
          <ac:picMkLst>
            <pc:docMk/>
            <pc:sldMk cId="0" sldId="256"/>
            <ac:picMk id="6" creationId="{29B6EF28-5144-4116-9012-0A763DFD833A}"/>
          </ac:picMkLst>
        </pc:picChg>
      </pc:sldChg>
    </pc:docChg>
  </pc:docChgLst>
  <pc:docChgLst>
    <pc:chgData name="Trina Branson" userId="e7cc1a20-b355-4816-96f3-d2d7c3a326a4" providerId="ADAL" clId="{A2564511-564F-4D3F-AD08-43D40FFCD45E}"/>
    <pc:docChg chg="custSel modSld">
      <pc:chgData name="Trina Branson" userId="e7cc1a20-b355-4816-96f3-d2d7c3a326a4" providerId="ADAL" clId="{A2564511-564F-4D3F-AD08-43D40FFCD45E}" dt="2024-03-22T13:38:54.977" v="81" actId="14100"/>
      <pc:docMkLst>
        <pc:docMk/>
      </pc:docMkLst>
      <pc:sldChg chg="modSp mod">
        <pc:chgData name="Trina Branson" userId="e7cc1a20-b355-4816-96f3-d2d7c3a326a4" providerId="ADAL" clId="{A2564511-564F-4D3F-AD08-43D40FFCD45E}" dt="2024-03-13T17:18:47.491" v="17" actId="6549"/>
        <pc:sldMkLst>
          <pc:docMk/>
          <pc:sldMk cId="0" sldId="256"/>
        </pc:sldMkLst>
        <pc:spChg chg="mod">
          <ac:chgData name="Trina Branson" userId="e7cc1a20-b355-4816-96f3-d2d7c3a326a4" providerId="ADAL" clId="{A2564511-564F-4D3F-AD08-43D40FFCD45E}" dt="2024-03-13T17:18:47.491" v="17" actId="6549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Trina Branson" userId="e7cc1a20-b355-4816-96f3-d2d7c3a326a4" providerId="ADAL" clId="{A2564511-564F-4D3F-AD08-43D40FFCD45E}" dt="2024-03-22T13:01:03.832" v="64" actId="20577"/>
        <pc:sldMkLst>
          <pc:docMk/>
          <pc:sldMk cId="311365217" sldId="279"/>
        </pc:sldMkLst>
        <pc:spChg chg="mod">
          <ac:chgData name="Trina Branson" userId="e7cc1a20-b355-4816-96f3-d2d7c3a326a4" providerId="ADAL" clId="{A2564511-564F-4D3F-AD08-43D40FFCD45E}" dt="2024-03-22T13:01:03.832" v="64" actId="20577"/>
          <ac:spMkLst>
            <pc:docMk/>
            <pc:sldMk cId="311365217" sldId="279"/>
            <ac:spMk id="14" creationId="{00000000-0000-0000-0000-000000000000}"/>
          </ac:spMkLst>
        </pc:spChg>
      </pc:sldChg>
      <pc:sldChg chg="addSp delSp modSp mod">
        <pc:chgData name="Trina Branson" userId="e7cc1a20-b355-4816-96f3-d2d7c3a326a4" providerId="ADAL" clId="{A2564511-564F-4D3F-AD08-43D40FFCD45E}" dt="2024-03-13T17:21:12.395" v="40" actId="14100"/>
        <pc:sldMkLst>
          <pc:docMk/>
          <pc:sldMk cId="2987913284" sldId="280"/>
        </pc:sldMkLst>
        <pc:picChg chg="add mod">
          <ac:chgData name="Trina Branson" userId="e7cc1a20-b355-4816-96f3-d2d7c3a326a4" providerId="ADAL" clId="{A2564511-564F-4D3F-AD08-43D40FFCD45E}" dt="2024-03-13T17:21:12.395" v="40" actId="14100"/>
          <ac:picMkLst>
            <pc:docMk/>
            <pc:sldMk cId="2987913284" sldId="280"/>
            <ac:picMk id="3" creationId="{2B972928-F0B5-81F2-98F5-3334F3DF234C}"/>
          </ac:picMkLst>
        </pc:picChg>
        <pc:picChg chg="del">
          <ac:chgData name="Trina Branson" userId="e7cc1a20-b355-4816-96f3-d2d7c3a326a4" providerId="ADAL" clId="{A2564511-564F-4D3F-AD08-43D40FFCD45E}" dt="2024-03-13T17:20:35.462" v="37" actId="478"/>
          <ac:picMkLst>
            <pc:docMk/>
            <pc:sldMk cId="2987913284" sldId="280"/>
            <ac:picMk id="6" creationId="{D3BB78A0-DA9E-75C9-362D-A648C3CC6048}"/>
          </ac:picMkLst>
        </pc:picChg>
      </pc:sldChg>
      <pc:sldChg chg="addSp delSp modSp mod">
        <pc:chgData name="Trina Branson" userId="e7cc1a20-b355-4816-96f3-d2d7c3a326a4" providerId="ADAL" clId="{A2564511-564F-4D3F-AD08-43D40FFCD45E}" dt="2024-03-22T13:08:14.929" v="68" actId="14100"/>
        <pc:sldMkLst>
          <pc:docMk/>
          <pc:sldMk cId="1767750593" sldId="282"/>
        </pc:sldMkLst>
        <pc:picChg chg="add del mod">
          <ac:chgData name="Trina Branson" userId="e7cc1a20-b355-4816-96f3-d2d7c3a326a4" providerId="ADAL" clId="{A2564511-564F-4D3F-AD08-43D40FFCD45E}" dt="2024-03-22T13:07:44.259" v="65" actId="478"/>
          <ac:picMkLst>
            <pc:docMk/>
            <pc:sldMk cId="1767750593" sldId="282"/>
            <ac:picMk id="3" creationId="{9FF88122-5145-D992-615E-7F682B6B418F}"/>
          </ac:picMkLst>
        </pc:picChg>
        <pc:picChg chg="add mod">
          <ac:chgData name="Trina Branson" userId="e7cc1a20-b355-4816-96f3-d2d7c3a326a4" providerId="ADAL" clId="{A2564511-564F-4D3F-AD08-43D40FFCD45E}" dt="2024-03-22T13:08:14.929" v="68" actId="14100"/>
          <ac:picMkLst>
            <pc:docMk/>
            <pc:sldMk cId="1767750593" sldId="282"/>
            <ac:picMk id="4" creationId="{65F77550-D417-8ADB-E692-5104F6251B9F}"/>
          </ac:picMkLst>
        </pc:picChg>
        <pc:picChg chg="del">
          <ac:chgData name="Trina Branson" userId="e7cc1a20-b355-4816-96f3-d2d7c3a326a4" providerId="ADAL" clId="{A2564511-564F-4D3F-AD08-43D40FFCD45E}" dt="2024-03-13T17:21:46.942" v="41" actId="478"/>
          <ac:picMkLst>
            <pc:docMk/>
            <pc:sldMk cId="1767750593" sldId="282"/>
            <ac:picMk id="4" creationId="{C963A0D6-D489-19F1-13BF-9521DB7ABE4E}"/>
          </ac:picMkLst>
        </pc:picChg>
      </pc:sldChg>
      <pc:sldChg chg="addSp delSp modSp mod">
        <pc:chgData name="Trina Branson" userId="e7cc1a20-b355-4816-96f3-d2d7c3a326a4" providerId="ADAL" clId="{A2564511-564F-4D3F-AD08-43D40FFCD45E}" dt="2024-03-22T13:33:51.584" v="77" actId="14100"/>
        <pc:sldMkLst>
          <pc:docMk/>
          <pc:sldMk cId="3903558433" sldId="289"/>
        </pc:sldMkLst>
        <pc:picChg chg="add del mod">
          <ac:chgData name="Trina Branson" userId="e7cc1a20-b355-4816-96f3-d2d7c3a326a4" providerId="ADAL" clId="{A2564511-564F-4D3F-AD08-43D40FFCD45E}" dt="2024-03-22T13:33:01.674" v="73" actId="478"/>
          <ac:picMkLst>
            <pc:docMk/>
            <pc:sldMk cId="3903558433" sldId="289"/>
            <ac:picMk id="3" creationId="{4C866F7C-68EA-F863-E7AB-1D472A2BBED8}"/>
          </ac:picMkLst>
        </pc:picChg>
        <pc:picChg chg="del">
          <ac:chgData name="Trina Branson" userId="e7cc1a20-b355-4816-96f3-d2d7c3a326a4" providerId="ADAL" clId="{A2564511-564F-4D3F-AD08-43D40FFCD45E}" dt="2024-03-13T17:19:41.202" v="33" actId="478"/>
          <ac:picMkLst>
            <pc:docMk/>
            <pc:sldMk cId="3903558433" sldId="289"/>
            <ac:picMk id="4" creationId="{0DB5B0E8-7911-28AF-9CF0-FA33C5BE821E}"/>
          </ac:picMkLst>
        </pc:picChg>
        <pc:picChg chg="add mod">
          <ac:chgData name="Trina Branson" userId="e7cc1a20-b355-4816-96f3-d2d7c3a326a4" providerId="ADAL" clId="{A2564511-564F-4D3F-AD08-43D40FFCD45E}" dt="2024-03-22T13:33:51.584" v="77" actId="14100"/>
          <ac:picMkLst>
            <pc:docMk/>
            <pc:sldMk cId="3903558433" sldId="289"/>
            <ac:picMk id="4" creationId="{B6CEE04D-E612-AD11-D8EB-F26E7CB8E096}"/>
          </ac:picMkLst>
        </pc:picChg>
      </pc:sldChg>
      <pc:sldChg chg="addSp delSp modSp mod">
        <pc:chgData name="Trina Branson" userId="e7cc1a20-b355-4816-96f3-d2d7c3a326a4" providerId="ADAL" clId="{A2564511-564F-4D3F-AD08-43D40FFCD45E}" dt="2024-03-13T17:30:59.450" v="60" actId="14100"/>
        <pc:sldMkLst>
          <pc:docMk/>
          <pc:sldMk cId="198332264" sldId="290"/>
        </pc:sldMkLst>
        <pc:picChg chg="del">
          <ac:chgData name="Trina Branson" userId="e7cc1a20-b355-4816-96f3-d2d7c3a326a4" providerId="ADAL" clId="{A2564511-564F-4D3F-AD08-43D40FFCD45E}" dt="2024-03-13T17:30:19.674" v="57" actId="478"/>
          <ac:picMkLst>
            <pc:docMk/>
            <pc:sldMk cId="198332264" sldId="290"/>
            <ac:picMk id="3" creationId="{FA24FCEA-FCFD-C1AA-ECA6-11000FF3C625}"/>
          </ac:picMkLst>
        </pc:picChg>
        <pc:picChg chg="add mod">
          <ac:chgData name="Trina Branson" userId="e7cc1a20-b355-4816-96f3-d2d7c3a326a4" providerId="ADAL" clId="{A2564511-564F-4D3F-AD08-43D40FFCD45E}" dt="2024-03-13T17:30:59.450" v="60" actId="14100"/>
          <ac:picMkLst>
            <pc:docMk/>
            <pc:sldMk cId="198332264" sldId="290"/>
            <ac:picMk id="4" creationId="{296670FF-FD63-B8C2-DDD4-E3F7D2BFBAB5}"/>
          </ac:picMkLst>
        </pc:picChg>
      </pc:sldChg>
      <pc:sldChg chg="addSp delSp modSp mod">
        <pc:chgData name="Trina Branson" userId="e7cc1a20-b355-4816-96f3-d2d7c3a326a4" providerId="ADAL" clId="{A2564511-564F-4D3F-AD08-43D40FFCD45E}" dt="2024-03-22T13:38:54.977" v="81" actId="14100"/>
        <pc:sldMkLst>
          <pc:docMk/>
          <pc:sldMk cId="581605155" sldId="291"/>
        </pc:sldMkLst>
        <pc:picChg chg="add del mod">
          <ac:chgData name="Trina Branson" userId="e7cc1a20-b355-4816-96f3-d2d7c3a326a4" providerId="ADAL" clId="{A2564511-564F-4D3F-AD08-43D40FFCD45E}" dt="2024-03-22T13:08:23.161" v="69" actId="478"/>
          <ac:picMkLst>
            <pc:docMk/>
            <pc:sldMk cId="581605155" sldId="291"/>
            <ac:picMk id="3" creationId="{AEAE23F3-690D-E3FF-7446-501CBFD477A2}"/>
          </ac:picMkLst>
        </pc:picChg>
        <pc:picChg chg="add mod">
          <ac:chgData name="Trina Branson" userId="e7cc1a20-b355-4816-96f3-d2d7c3a326a4" providerId="ADAL" clId="{A2564511-564F-4D3F-AD08-43D40FFCD45E}" dt="2024-03-22T13:38:54.977" v="81" actId="14100"/>
          <ac:picMkLst>
            <pc:docMk/>
            <pc:sldMk cId="581605155" sldId="291"/>
            <ac:picMk id="3" creationId="{D9E8676C-3A73-4162-9E8C-DC969CF48EAE}"/>
          </ac:picMkLst>
        </pc:picChg>
        <pc:picChg chg="del">
          <ac:chgData name="Trina Branson" userId="e7cc1a20-b355-4816-96f3-d2d7c3a326a4" providerId="ADAL" clId="{A2564511-564F-4D3F-AD08-43D40FFCD45E}" dt="2024-03-13T17:22:44.479" v="45" actId="478"/>
          <ac:picMkLst>
            <pc:docMk/>
            <pc:sldMk cId="581605155" sldId="291"/>
            <ac:picMk id="4" creationId="{70DD8BDB-455E-B1D9-51C3-5EF0B7BDB3E8}"/>
          </ac:picMkLst>
        </pc:picChg>
        <pc:picChg chg="add del mod">
          <ac:chgData name="Trina Branson" userId="e7cc1a20-b355-4816-96f3-d2d7c3a326a4" providerId="ADAL" clId="{A2564511-564F-4D3F-AD08-43D40FFCD45E}" dt="2024-03-22T13:38:30.138" v="78" actId="478"/>
          <ac:picMkLst>
            <pc:docMk/>
            <pc:sldMk cId="581605155" sldId="291"/>
            <ac:picMk id="4" creationId="{D45B220E-AB9A-8FF9-5CDA-10FE2AB19A21}"/>
          </ac:picMkLst>
        </pc:picChg>
      </pc:sldChg>
      <pc:sldChg chg="addSp delSp modSp mod">
        <pc:chgData name="Trina Branson" userId="e7cc1a20-b355-4816-96f3-d2d7c3a326a4" providerId="ADAL" clId="{A2564511-564F-4D3F-AD08-43D40FFCD45E}" dt="2024-03-13T17:29:41.984" v="52" actId="14100"/>
        <pc:sldMkLst>
          <pc:docMk/>
          <pc:sldMk cId="1949946696" sldId="292"/>
        </pc:sldMkLst>
        <pc:picChg chg="add mod">
          <ac:chgData name="Trina Branson" userId="e7cc1a20-b355-4816-96f3-d2d7c3a326a4" providerId="ADAL" clId="{A2564511-564F-4D3F-AD08-43D40FFCD45E}" dt="2024-03-13T17:29:41.984" v="52" actId="14100"/>
          <ac:picMkLst>
            <pc:docMk/>
            <pc:sldMk cId="1949946696" sldId="292"/>
            <ac:picMk id="3" creationId="{3321A5F0-9DD5-CCDE-AC74-CE47CB0F30C3}"/>
          </ac:picMkLst>
        </pc:picChg>
        <pc:picChg chg="del">
          <ac:chgData name="Trina Branson" userId="e7cc1a20-b355-4816-96f3-d2d7c3a326a4" providerId="ADAL" clId="{A2564511-564F-4D3F-AD08-43D40FFCD45E}" dt="2024-03-13T17:27:39.181" v="49" actId="478"/>
          <ac:picMkLst>
            <pc:docMk/>
            <pc:sldMk cId="1949946696" sldId="292"/>
            <ac:picMk id="4" creationId="{2B63803E-9D5C-FB35-79E8-B529D94ED40F}"/>
          </ac:picMkLst>
        </pc:picChg>
      </pc:sldChg>
      <pc:sldChg chg="addSp delSp modSp mod">
        <pc:chgData name="Trina Branson" userId="e7cc1a20-b355-4816-96f3-d2d7c3a326a4" providerId="ADAL" clId="{A2564511-564F-4D3F-AD08-43D40FFCD45E}" dt="2024-03-13T17:30:14.225" v="56" actId="14100"/>
        <pc:sldMkLst>
          <pc:docMk/>
          <pc:sldMk cId="3690621596" sldId="293"/>
        </pc:sldMkLst>
        <pc:picChg chg="add mod">
          <ac:chgData name="Trina Branson" userId="e7cc1a20-b355-4816-96f3-d2d7c3a326a4" providerId="ADAL" clId="{A2564511-564F-4D3F-AD08-43D40FFCD45E}" dt="2024-03-13T17:30:14.225" v="56" actId="14100"/>
          <ac:picMkLst>
            <pc:docMk/>
            <pc:sldMk cId="3690621596" sldId="293"/>
            <ac:picMk id="3" creationId="{27517981-1043-990A-28EB-8240AB033A54}"/>
          </ac:picMkLst>
        </pc:picChg>
        <pc:picChg chg="del">
          <ac:chgData name="Trina Branson" userId="e7cc1a20-b355-4816-96f3-d2d7c3a326a4" providerId="ADAL" clId="{A2564511-564F-4D3F-AD08-43D40FFCD45E}" dt="2024-03-13T17:29:45.811" v="53" actId="478"/>
          <ac:picMkLst>
            <pc:docMk/>
            <pc:sldMk cId="3690621596" sldId="293"/>
            <ac:picMk id="4" creationId="{BE463D8C-7066-A0CA-B660-9C63B775B519}"/>
          </ac:picMkLst>
        </pc:picChg>
      </pc:sldChg>
    </pc:docChg>
  </pc:docChgLst>
  <pc:docChgLst>
    <pc:chgData name="Trina Branson" userId="e7cc1a20-b355-4816-96f3-d2d7c3a326a4" providerId="ADAL" clId="{65632AF1-EB2E-4991-AB56-570547CBC8B8}"/>
    <pc:docChg chg="custSel modSld">
      <pc:chgData name="Trina Branson" userId="e7cc1a20-b355-4816-96f3-d2d7c3a326a4" providerId="ADAL" clId="{65632AF1-EB2E-4991-AB56-570547CBC8B8}" dt="2024-01-10T17:48:42.668" v="66" actId="14100"/>
      <pc:docMkLst>
        <pc:docMk/>
      </pc:docMkLst>
      <pc:sldChg chg="modSp mod">
        <pc:chgData name="Trina Branson" userId="e7cc1a20-b355-4816-96f3-d2d7c3a326a4" providerId="ADAL" clId="{65632AF1-EB2E-4991-AB56-570547CBC8B8}" dt="2024-01-10T17:22:14.079" v="24" actId="6549"/>
        <pc:sldMkLst>
          <pc:docMk/>
          <pc:sldMk cId="0" sldId="256"/>
        </pc:sldMkLst>
        <pc:spChg chg="mod">
          <ac:chgData name="Trina Branson" userId="e7cc1a20-b355-4816-96f3-d2d7c3a326a4" providerId="ADAL" clId="{65632AF1-EB2E-4991-AB56-570547CBC8B8}" dt="2024-01-10T17:22:14.079" v="24" actId="6549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Trina Branson" userId="e7cc1a20-b355-4816-96f3-d2d7c3a326a4" providerId="ADAL" clId="{65632AF1-EB2E-4991-AB56-570547CBC8B8}" dt="2024-01-10T17:22:34.559" v="38" actId="20577"/>
        <pc:sldMkLst>
          <pc:docMk/>
          <pc:sldMk cId="311365217" sldId="279"/>
        </pc:sldMkLst>
        <pc:spChg chg="mod">
          <ac:chgData name="Trina Branson" userId="e7cc1a20-b355-4816-96f3-d2d7c3a326a4" providerId="ADAL" clId="{65632AF1-EB2E-4991-AB56-570547CBC8B8}" dt="2024-01-10T17:22:34.559" v="38" actId="20577"/>
          <ac:spMkLst>
            <pc:docMk/>
            <pc:sldMk cId="311365217" sldId="279"/>
            <ac:spMk id="14" creationId="{00000000-0000-0000-0000-000000000000}"/>
          </ac:spMkLst>
        </pc:spChg>
      </pc:sldChg>
      <pc:sldChg chg="addSp delSp modSp mod">
        <pc:chgData name="Trina Branson" userId="e7cc1a20-b355-4816-96f3-d2d7c3a326a4" providerId="ADAL" clId="{65632AF1-EB2E-4991-AB56-570547CBC8B8}" dt="2024-01-10T17:44:12.322" v="46" actId="14100"/>
        <pc:sldMkLst>
          <pc:docMk/>
          <pc:sldMk cId="2987913284" sldId="280"/>
        </pc:sldMkLst>
        <pc:picChg chg="add mod">
          <ac:chgData name="Trina Branson" userId="e7cc1a20-b355-4816-96f3-d2d7c3a326a4" providerId="ADAL" clId="{65632AF1-EB2E-4991-AB56-570547CBC8B8}" dt="2024-01-10T17:44:12.322" v="46" actId="14100"/>
          <ac:picMkLst>
            <pc:docMk/>
            <pc:sldMk cId="2987913284" sldId="280"/>
            <ac:picMk id="3" creationId="{D409A78B-47B6-64A0-5A29-0935277237B5}"/>
          </ac:picMkLst>
        </pc:picChg>
        <pc:picChg chg="del">
          <ac:chgData name="Trina Branson" userId="e7cc1a20-b355-4816-96f3-d2d7c3a326a4" providerId="ADAL" clId="{65632AF1-EB2E-4991-AB56-570547CBC8B8}" dt="2024-01-10T17:43:38.251" v="43" actId="478"/>
          <ac:picMkLst>
            <pc:docMk/>
            <pc:sldMk cId="2987913284" sldId="280"/>
            <ac:picMk id="4" creationId="{6AB25CF8-7B5A-F437-07AB-534D922208C7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4:59.871" v="50" actId="14100"/>
        <pc:sldMkLst>
          <pc:docMk/>
          <pc:sldMk cId="1767750593" sldId="282"/>
        </pc:sldMkLst>
        <pc:picChg chg="add mod">
          <ac:chgData name="Trina Branson" userId="e7cc1a20-b355-4816-96f3-d2d7c3a326a4" providerId="ADAL" clId="{65632AF1-EB2E-4991-AB56-570547CBC8B8}" dt="2024-01-10T17:44:59.871" v="50" actId="14100"/>
          <ac:picMkLst>
            <pc:docMk/>
            <pc:sldMk cId="1767750593" sldId="282"/>
            <ac:picMk id="3" creationId="{72F09059-96E6-146B-AA3E-317893D32D95}"/>
          </ac:picMkLst>
        </pc:picChg>
        <pc:picChg chg="del">
          <ac:chgData name="Trina Branson" userId="e7cc1a20-b355-4816-96f3-d2d7c3a326a4" providerId="ADAL" clId="{65632AF1-EB2E-4991-AB56-570547CBC8B8}" dt="2024-01-10T17:44:25.581" v="47" actId="478"/>
          <ac:picMkLst>
            <pc:docMk/>
            <pc:sldMk cId="1767750593" sldId="282"/>
            <ac:picMk id="6" creationId="{15CA4617-9D20-EABA-237F-A256268462E9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2:38.857" v="42" actId="14100"/>
        <pc:sldMkLst>
          <pc:docMk/>
          <pc:sldMk cId="3903558433" sldId="289"/>
        </pc:sldMkLst>
        <pc:picChg chg="add mod">
          <ac:chgData name="Trina Branson" userId="e7cc1a20-b355-4816-96f3-d2d7c3a326a4" providerId="ADAL" clId="{65632AF1-EB2E-4991-AB56-570547CBC8B8}" dt="2024-01-10T17:42:38.857" v="42" actId="14100"/>
          <ac:picMkLst>
            <pc:docMk/>
            <pc:sldMk cId="3903558433" sldId="289"/>
            <ac:picMk id="3" creationId="{BC93BD98-25C2-342B-AE28-82192A3E4203}"/>
          </ac:picMkLst>
        </pc:picChg>
        <pc:picChg chg="del">
          <ac:chgData name="Trina Branson" userId="e7cc1a20-b355-4816-96f3-d2d7c3a326a4" providerId="ADAL" clId="{65632AF1-EB2E-4991-AB56-570547CBC8B8}" dt="2024-01-10T17:23:14.751" v="39" actId="478"/>
          <ac:picMkLst>
            <pc:docMk/>
            <pc:sldMk cId="3903558433" sldId="289"/>
            <ac:picMk id="4" creationId="{F05A64E1-D3B7-4DAC-2E3C-D8E4C79A6F1C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8:42.668" v="66" actId="14100"/>
        <pc:sldMkLst>
          <pc:docMk/>
          <pc:sldMk cId="198332264" sldId="290"/>
        </pc:sldMkLst>
        <pc:picChg chg="del">
          <ac:chgData name="Trina Branson" userId="e7cc1a20-b355-4816-96f3-d2d7c3a326a4" providerId="ADAL" clId="{65632AF1-EB2E-4991-AB56-570547CBC8B8}" dt="2024-01-10T17:48:13.065" v="63" actId="478"/>
          <ac:picMkLst>
            <pc:docMk/>
            <pc:sldMk cId="198332264" sldId="290"/>
            <ac:picMk id="3" creationId="{6A799E61-768C-228D-C6AC-55914DE80116}"/>
          </ac:picMkLst>
        </pc:picChg>
        <pc:picChg chg="add mod">
          <ac:chgData name="Trina Branson" userId="e7cc1a20-b355-4816-96f3-d2d7c3a326a4" providerId="ADAL" clId="{65632AF1-EB2E-4991-AB56-570547CBC8B8}" dt="2024-01-10T17:48:42.668" v="66" actId="14100"/>
          <ac:picMkLst>
            <pc:docMk/>
            <pc:sldMk cId="198332264" sldId="290"/>
            <ac:picMk id="4" creationId="{8E210207-48D4-9B10-9E1E-350CA5C8C7AC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5:37.770" v="54" actId="14100"/>
        <pc:sldMkLst>
          <pc:docMk/>
          <pc:sldMk cId="581605155" sldId="291"/>
        </pc:sldMkLst>
        <pc:picChg chg="add mod">
          <ac:chgData name="Trina Branson" userId="e7cc1a20-b355-4816-96f3-d2d7c3a326a4" providerId="ADAL" clId="{65632AF1-EB2E-4991-AB56-570547CBC8B8}" dt="2024-01-10T17:45:37.770" v="54" actId="14100"/>
          <ac:picMkLst>
            <pc:docMk/>
            <pc:sldMk cId="581605155" sldId="291"/>
            <ac:picMk id="3" creationId="{F6DB31E0-590F-C725-9AC2-201FE0E22F73}"/>
          </ac:picMkLst>
        </pc:picChg>
        <pc:picChg chg="del">
          <ac:chgData name="Trina Branson" userId="e7cc1a20-b355-4816-96f3-d2d7c3a326a4" providerId="ADAL" clId="{65632AF1-EB2E-4991-AB56-570547CBC8B8}" dt="2024-01-10T17:45:12.782" v="51" actId="478"/>
          <ac:picMkLst>
            <pc:docMk/>
            <pc:sldMk cId="581605155" sldId="291"/>
            <ac:picMk id="6" creationId="{10EFD6AC-8B3F-3601-C4D4-8B3F873BC6CF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7:20.794" v="58" actId="14100"/>
        <pc:sldMkLst>
          <pc:docMk/>
          <pc:sldMk cId="1949946696" sldId="292"/>
        </pc:sldMkLst>
        <pc:picChg chg="add mod">
          <ac:chgData name="Trina Branson" userId="e7cc1a20-b355-4816-96f3-d2d7c3a326a4" providerId="ADAL" clId="{65632AF1-EB2E-4991-AB56-570547CBC8B8}" dt="2024-01-10T17:47:20.794" v="58" actId="14100"/>
          <ac:picMkLst>
            <pc:docMk/>
            <pc:sldMk cId="1949946696" sldId="292"/>
            <ac:picMk id="3" creationId="{10D5EE85-0FFD-D90F-8C7C-F785C971EF0A}"/>
          </ac:picMkLst>
        </pc:picChg>
        <pc:picChg chg="del">
          <ac:chgData name="Trina Branson" userId="e7cc1a20-b355-4816-96f3-d2d7c3a326a4" providerId="ADAL" clId="{65632AF1-EB2E-4991-AB56-570547CBC8B8}" dt="2024-01-10T17:46:15.984" v="55" actId="478"/>
          <ac:picMkLst>
            <pc:docMk/>
            <pc:sldMk cId="1949946696" sldId="292"/>
            <ac:picMk id="8" creationId="{AF87F078-65CB-1FCA-2D2A-665534097696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7:56.733" v="62" actId="14100"/>
        <pc:sldMkLst>
          <pc:docMk/>
          <pc:sldMk cId="3690621596" sldId="293"/>
        </pc:sldMkLst>
        <pc:picChg chg="add mod">
          <ac:chgData name="Trina Branson" userId="e7cc1a20-b355-4816-96f3-d2d7c3a326a4" providerId="ADAL" clId="{65632AF1-EB2E-4991-AB56-570547CBC8B8}" dt="2024-01-10T17:47:56.733" v="62" actId="14100"/>
          <ac:picMkLst>
            <pc:docMk/>
            <pc:sldMk cId="3690621596" sldId="293"/>
            <ac:picMk id="3" creationId="{D57FD5EB-DDE0-5A57-1837-C7468516192B}"/>
          </ac:picMkLst>
        </pc:picChg>
        <pc:picChg chg="del">
          <ac:chgData name="Trina Branson" userId="e7cc1a20-b355-4816-96f3-d2d7c3a326a4" providerId="ADAL" clId="{65632AF1-EB2E-4991-AB56-570547CBC8B8}" dt="2024-01-10T17:47:33.876" v="59" actId="478"/>
          <ac:picMkLst>
            <pc:docMk/>
            <pc:sldMk cId="3690621596" sldId="293"/>
            <ac:picMk id="6" creationId="{9E5A339B-12C3-FFC8-C69E-38E0EFE5889E}"/>
          </ac:picMkLst>
        </pc:picChg>
      </pc:sldChg>
    </pc:docChg>
  </pc:docChgLst>
  <pc:docChgLst>
    <pc:chgData name="Trina Branson" userId="e7cc1a20-b355-4816-96f3-d2d7c3a326a4" providerId="ADAL" clId="{2D26549D-42D5-415E-8775-54F29B10998C}"/>
    <pc:docChg chg="custSel modSld">
      <pc:chgData name="Trina Branson" userId="e7cc1a20-b355-4816-96f3-d2d7c3a326a4" providerId="ADAL" clId="{2D26549D-42D5-415E-8775-54F29B10998C}" dt="2024-02-02T14:40:58.199" v="68" actId="14100"/>
      <pc:docMkLst>
        <pc:docMk/>
      </pc:docMkLst>
      <pc:sldChg chg="modSp mod">
        <pc:chgData name="Trina Branson" userId="e7cc1a20-b355-4816-96f3-d2d7c3a326a4" providerId="ADAL" clId="{2D26549D-42D5-415E-8775-54F29B10998C}" dt="2024-02-02T14:28:18.690" v="17" actId="6549"/>
        <pc:sldMkLst>
          <pc:docMk/>
          <pc:sldMk cId="0" sldId="256"/>
        </pc:sldMkLst>
        <pc:spChg chg="mod">
          <ac:chgData name="Trina Branson" userId="e7cc1a20-b355-4816-96f3-d2d7c3a326a4" providerId="ADAL" clId="{2D26549D-42D5-415E-8775-54F29B10998C}" dt="2024-02-02T14:28:18.690" v="17" actId="6549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Trina Branson" userId="e7cc1a20-b355-4816-96f3-d2d7c3a326a4" providerId="ADAL" clId="{2D26549D-42D5-415E-8775-54F29B10998C}" dt="2024-02-02T14:28:53.394" v="33" actId="6549"/>
        <pc:sldMkLst>
          <pc:docMk/>
          <pc:sldMk cId="311365217" sldId="279"/>
        </pc:sldMkLst>
        <pc:spChg chg="mod">
          <ac:chgData name="Trina Branson" userId="e7cc1a20-b355-4816-96f3-d2d7c3a326a4" providerId="ADAL" clId="{2D26549D-42D5-415E-8775-54F29B10998C}" dt="2024-02-02T14:28:53.394" v="33" actId="6549"/>
          <ac:spMkLst>
            <pc:docMk/>
            <pc:sldMk cId="311365217" sldId="279"/>
            <ac:spMk id="14" creationId="{00000000-0000-0000-0000-000000000000}"/>
          </ac:spMkLst>
        </pc:spChg>
      </pc:sldChg>
      <pc:sldChg chg="addSp delSp modSp mod">
        <pc:chgData name="Trina Branson" userId="e7cc1a20-b355-4816-96f3-d2d7c3a326a4" providerId="ADAL" clId="{2D26549D-42D5-415E-8775-54F29B10998C}" dt="2024-02-02T14:40:58.199" v="68" actId="14100"/>
        <pc:sldMkLst>
          <pc:docMk/>
          <pc:sldMk cId="2987913284" sldId="280"/>
        </pc:sldMkLst>
        <pc:picChg chg="del">
          <ac:chgData name="Trina Branson" userId="e7cc1a20-b355-4816-96f3-d2d7c3a326a4" providerId="ADAL" clId="{2D26549D-42D5-415E-8775-54F29B10998C}" dt="2024-02-02T14:29:24.443" v="35" actId="478"/>
          <ac:picMkLst>
            <pc:docMk/>
            <pc:sldMk cId="2987913284" sldId="280"/>
            <ac:picMk id="3" creationId="{D409A78B-47B6-64A0-5A29-0935277237B5}"/>
          </ac:picMkLst>
        </pc:picChg>
        <pc:picChg chg="add del mod">
          <ac:chgData name="Trina Branson" userId="e7cc1a20-b355-4816-96f3-d2d7c3a326a4" providerId="ADAL" clId="{2D26549D-42D5-415E-8775-54F29B10998C}" dt="2024-02-02T14:39:48.429" v="64" actId="478"/>
          <ac:picMkLst>
            <pc:docMk/>
            <pc:sldMk cId="2987913284" sldId="280"/>
            <ac:picMk id="4" creationId="{E0F15471-7918-9F49-78D2-56D08BAD6E25}"/>
          </ac:picMkLst>
        </pc:picChg>
        <pc:picChg chg="add mod">
          <ac:chgData name="Trina Branson" userId="e7cc1a20-b355-4816-96f3-d2d7c3a326a4" providerId="ADAL" clId="{2D26549D-42D5-415E-8775-54F29B10998C}" dt="2024-02-02T14:40:58.199" v="68" actId="14100"/>
          <ac:picMkLst>
            <pc:docMk/>
            <pc:sldMk cId="2987913284" sldId="280"/>
            <ac:picMk id="6" creationId="{D3BB78A0-DA9E-75C9-362D-A648C3CC6048}"/>
          </ac:picMkLst>
        </pc:picChg>
      </pc:sldChg>
      <pc:sldChg chg="addSp delSp modSp mod">
        <pc:chgData name="Trina Branson" userId="e7cc1a20-b355-4816-96f3-d2d7c3a326a4" providerId="ADAL" clId="{2D26549D-42D5-415E-8775-54F29B10998C}" dt="2024-02-02T14:33:16.595" v="48" actId="14100"/>
        <pc:sldMkLst>
          <pc:docMk/>
          <pc:sldMk cId="1767750593" sldId="282"/>
        </pc:sldMkLst>
        <pc:picChg chg="del">
          <ac:chgData name="Trina Branson" userId="e7cc1a20-b355-4816-96f3-d2d7c3a326a4" providerId="ADAL" clId="{2D26549D-42D5-415E-8775-54F29B10998C}" dt="2024-02-02T14:32:42.421" v="43" actId="478"/>
          <ac:picMkLst>
            <pc:docMk/>
            <pc:sldMk cId="1767750593" sldId="282"/>
            <ac:picMk id="3" creationId="{72F09059-96E6-146B-AA3E-317893D32D95}"/>
          </ac:picMkLst>
        </pc:picChg>
        <pc:picChg chg="add mod">
          <ac:chgData name="Trina Branson" userId="e7cc1a20-b355-4816-96f3-d2d7c3a326a4" providerId="ADAL" clId="{2D26549D-42D5-415E-8775-54F29B10998C}" dt="2024-02-02T14:33:16.595" v="48" actId="14100"/>
          <ac:picMkLst>
            <pc:docMk/>
            <pc:sldMk cId="1767750593" sldId="282"/>
            <ac:picMk id="4" creationId="{C963A0D6-D489-19F1-13BF-9521DB7ABE4E}"/>
          </ac:picMkLst>
        </pc:picChg>
      </pc:sldChg>
      <pc:sldChg chg="addSp delSp modSp mod">
        <pc:chgData name="Trina Branson" userId="e7cc1a20-b355-4816-96f3-d2d7c3a326a4" providerId="ADAL" clId="{2D26549D-42D5-415E-8775-54F29B10998C}" dt="2024-02-02T14:30:14.227" v="38" actId="14100"/>
        <pc:sldMkLst>
          <pc:docMk/>
          <pc:sldMk cId="3903558433" sldId="289"/>
        </pc:sldMkLst>
        <pc:picChg chg="del">
          <ac:chgData name="Trina Branson" userId="e7cc1a20-b355-4816-96f3-d2d7c3a326a4" providerId="ADAL" clId="{2D26549D-42D5-415E-8775-54F29B10998C}" dt="2024-02-02T14:29:12.255" v="34" actId="478"/>
          <ac:picMkLst>
            <pc:docMk/>
            <pc:sldMk cId="3903558433" sldId="289"/>
            <ac:picMk id="3" creationId="{BC93BD98-25C2-342B-AE28-82192A3E4203}"/>
          </ac:picMkLst>
        </pc:picChg>
        <pc:picChg chg="add mod">
          <ac:chgData name="Trina Branson" userId="e7cc1a20-b355-4816-96f3-d2d7c3a326a4" providerId="ADAL" clId="{2D26549D-42D5-415E-8775-54F29B10998C}" dt="2024-02-02T14:30:14.227" v="38" actId="14100"/>
          <ac:picMkLst>
            <pc:docMk/>
            <pc:sldMk cId="3903558433" sldId="289"/>
            <ac:picMk id="4" creationId="{0DB5B0E8-7911-28AF-9CF0-FA33C5BE821E}"/>
          </ac:picMkLst>
        </pc:picChg>
      </pc:sldChg>
      <pc:sldChg chg="addSp delSp modSp mod">
        <pc:chgData name="Trina Branson" userId="e7cc1a20-b355-4816-96f3-d2d7c3a326a4" providerId="ADAL" clId="{2D26549D-42D5-415E-8775-54F29B10998C}" dt="2024-02-02T14:37:36.112" v="63" actId="14100"/>
        <pc:sldMkLst>
          <pc:docMk/>
          <pc:sldMk cId="198332264" sldId="290"/>
        </pc:sldMkLst>
        <pc:picChg chg="add mod">
          <ac:chgData name="Trina Branson" userId="e7cc1a20-b355-4816-96f3-d2d7c3a326a4" providerId="ADAL" clId="{2D26549D-42D5-415E-8775-54F29B10998C}" dt="2024-02-02T14:37:36.112" v="63" actId="14100"/>
          <ac:picMkLst>
            <pc:docMk/>
            <pc:sldMk cId="198332264" sldId="290"/>
            <ac:picMk id="3" creationId="{FA24FCEA-FCFD-C1AA-ECA6-11000FF3C625}"/>
          </ac:picMkLst>
        </pc:picChg>
        <pc:picChg chg="del">
          <ac:chgData name="Trina Branson" userId="e7cc1a20-b355-4816-96f3-d2d7c3a326a4" providerId="ADAL" clId="{2D26549D-42D5-415E-8775-54F29B10998C}" dt="2024-02-02T14:36:49.270" v="60" actId="478"/>
          <ac:picMkLst>
            <pc:docMk/>
            <pc:sldMk cId="198332264" sldId="290"/>
            <ac:picMk id="4" creationId="{8E210207-48D4-9B10-9E1E-350CA5C8C7AC}"/>
          </ac:picMkLst>
        </pc:picChg>
      </pc:sldChg>
      <pc:sldChg chg="addSp delSp modSp mod">
        <pc:chgData name="Trina Branson" userId="e7cc1a20-b355-4816-96f3-d2d7c3a326a4" providerId="ADAL" clId="{2D26549D-42D5-415E-8775-54F29B10998C}" dt="2024-02-02T14:34:47.501" v="51" actId="14100"/>
        <pc:sldMkLst>
          <pc:docMk/>
          <pc:sldMk cId="581605155" sldId="291"/>
        </pc:sldMkLst>
        <pc:picChg chg="del">
          <ac:chgData name="Trina Branson" userId="e7cc1a20-b355-4816-96f3-d2d7c3a326a4" providerId="ADAL" clId="{2D26549D-42D5-415E-8775-54F29B10998C}" dt="2024-02-02T14:32:44.873" v="44" actId="478"/>
          <ac:picMkLst>
            <pc:docMk/>
            <pc:sldMk cId="581605155" sldId="291"/>
            <ac:picMk id="3" creationId="{F6DB31E0-590F-C725-9AC2-201FE0E22F73}"/>
          </ac:picMkLst>
        </pc:picChg>
        <pc:picChg chg="add mod">
          <ac:chgData name="Trina Branson" userId="e7cc1a20-b355-4816-96f3-d2d7c3a326a4" providerId="ADAL" clId="{2D26549D-42D5-415E-8775-54F29B10998C}" dt="2024-02-02T14:34:47.501" v="51" actId="14100"/>
          <ac:picMkLst>
            <pc:docMk/>
            <pc:sldMk cId="581605155" sldId="291"/>
            <ac:picMk id="4" creationId="{70DD8BDB-455E-B1D9-51C3-5EF0B7BDB3E8}"/>
          </ac:picMkLst>
        </pc:picChg>
      </pc:sldChg>
      <pc:sldChg chg="addSp delSp modSp mod">
        <pc:chgData name="Trina Branson" userId="e7cc1a20-b355-4816-96f3-d2d7c3a326a4" providerId="ADAL" clId="{2D26549D-42D5-415E-8775-54F29B10998C}" dt="2024-02-02T14:35:52.915" v="56" actId="14100"/>
        <pc:sldMkLst>
          <pc:docMk/>
          <pc:sldMk cId="1949946696" sldId="292"/>
        </pc:sldMkLst>
        <pc:picChg chg="del">
          <ac:chgData name="Trina Branson" userId="e7cc1a20-b355-4816-96f3-d2d7c3a326a4" providerId="ADAL" clId="{2D26549D-42D5-415E-8775-54F29B10998C}" dt="2024-02-02T14:35:08.027" v="52" actId="478"/>
          <ac:picMkLst>
            <pc:docMk/>
            <pc:sldMk cId="1949946696" sldId="292"/>
            <ac:picMk id="3" creationId="{10D5EE85-0FFD-D90F-8C7C-F785C971EF0A}"/>
          </ac:picMkLst>
        </pc:picChg>
        <pc:picChg chg="add mod">
          <ac:chgData name="Trina Branson" userId="e7cc1a20-b355-4816-96f3-d2d7c3a326a4" providerId="ADAL" clId="{2D26549D-42D5-415E-8775-54F29B10998C}" dt="2024-02-02T14:35:52.915" v="56" actId="14100"/>
          <ac:picMkLst>
            <pc:docMk/>
            <pc:sldMk cId="1949946696" sldId="292"/>
            <ac:picMk id="4" creationId="{2B63803E-9D5C-FB35-79E8-B529D94ED40F}"/>
          </ac:picMkLst>
        </pc:picChg>
      </pc:sldChg>
      <pc:sldChg chg="addSp delSp modSp mod">
        <pc:chgData name="Trina Branson" userId="e7cc1a20-b355-4816-96f3-d2d7c3a326a4" providerId="ADAL" clId="{2D26549D-42D5-415E-8775-54F29B10998C}" dt="2024-02-02T14:36:37.092" v="59" actId="14100"/>
        <pc:sldMkLst>
          <pc:docMk/>
          <pc:sldMk cId="3690621596" sldId="293"/>
        </pc:sldMkLst>
        <pc:picChg chg="del">
          <ac:chgData name="Trina Branson" userId="e7cc1a20-b355-4816-96f3-d2d7c3a326a4" providerId="ADAL" clId="{2D26549D-42D5-415E-8775-54F29B10998C}" dt="2024-02-02T14:35:09.956" v="53" actId="478"/>
          <ac:picMkLst>
            <pc:docMk/>
            <pc:sldMk cId="3690621596" sldId="293"/>
            <ac:picMk id="3" creationId="{D57FD5EB-DDE0-5A57-1837-C7468516192B}"/>
          </ac:picMkLst>
        </pc:picChg>
        <pc:picChg chg="add mod">
          <ac:chgData name="Trina Branson" userId="e7cc1a20-b355-4816-96f3-d2d7c3a326a4" providerId="ADAL" clId="{2D26549D-42D5-415E-8775-54F29B10998C}" dt="2024-02-02T14:36:37.092" v="59" actId="14100"/>
          <ac:picMkLst>
            <pc:docMk/>
            <pc:sldMk cId="3690621596" sldId="293"/>
            <ac:picMk id="4" creationId="{BE463D8C-7066-A0CA-B660-9C63B775B519}"/>
          </ac:picMkLst>
        </pc:picChg>
      </pc:sldChg>
    </pc:docChg>
  </pc:docChgLst>
  <pc:docChgLst>
    <pc:chgData name="Trina Branson" userId="e7cc1a20-b355-4816-96f3-d2d7c3a326a4" providerId="ADAL" clId="{256C964D-0B05-4B63-8124-02D6CFC8FAD7}"/>
    <pc:docChg chg="custSel modSld">
      <pc:chgData name="Trina Branson" userId="e7cc1a20-b355-4816-96f3-d2d7c3a326a4" providerId="ADAL" clId="{256C964D-0B05-4B63-8124-02D6CFC8FAD7}" dt="2023-12-13T17:03:19.316" v="104" actId="14100"/>
      <pc:docMkLst>
        <pc:docMk/>
      </pc:docMkLst>
      <pc:sldChg chg="modSp mod">
        <pc:chgData name="Trina Branson" userId="e7cc1a20-b355-4816-96f3-d2d7c3a326a4" providerId="ADAL" clId="{256C964D-0B05-4B63-8124-02D6CFC8FAD7}" dt="2023-12-13T15:32:20.786" v="15" actId="20577"/>
        <pc:sldMkLst>
          <pc:docMk/>
          <pc:sldMk cId="0" sldId="256"/>
        </pc:sldMkLst>
        <pc:spChg chg="mod">
          <ac:chgData name="Trina Branson" userId="e7cc1a20-b355-4816-96f3-d2d7c3a326a4" providerId="ADAL" clId="{256C964D-0B05-4B63-8124-02D6CFC8FAD7}" dt="2023-12-13T15:32:20.786" v="15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Trina Branson" userId="e7cc1a20-b355-4816-96f3-d2d7c3a326a4" providerId="ADAL" clId="{256C964D-0B05-4B63-8124-02D6CFC8FAD7}" dt="2023-12-13T15:32:41.900" v="29" actId="6549"/>
        <pc:sldMkLst>
          <pc:docMk/>
          <pc:sldMk cId="311365217" sldId="279"/>
        </pc:sldMkLst>
        <pc:spChg chg="mod">
          <ac:chgData name="Trina Branson" userId="e7cc1a20-b355-4816-96f3-d2d7c3a326a4" providerId="ADAL" clId="{256C964D-0B05-4B63-8124-02D6CFC8FAD7}" dt="2023-12-13T15:32:41.900" v="29" actId="6549"/>
          <ac:spMkLst>
            <pc:docMk/>
            <pc:sldMk cId="311365217" sldId="279"/>
            <ac:spMk id="14" creationId="{00000000-0000-0000-0000-000000000000}"/>
          </ac:spMkLst>
        </pc:spChg>
      </pc:sldChg>
      <pc:sldChg chg="addSp delSp modSp mod">
        <pc:chgData name="Trina Branson" userId="e7cc1a20-b355-4816-96f3-d2d7c3a326a4" providerId="ADAL" clId="{256C964D-0B05-4B63-8124-02D6CFC8FAD7}" dt="2023-12-13T17:00:04.558" v="88" actId="14100"/>
        <pc:sldMkLst>
          <pc:docMk/>
          <pc:sldMk cId="2987913284" sldId="280"/>
        </pc:sldMkLst>
        <pc:picChg chg="add del mod">
          <ac:chgData name="Trina Branson" userId="e7cc1a20-b355-4816-96f3-d2d7c3a326a4" providerId="ADAL" clId="{256C964D-0B05-4B63-8124-02D6CFC8FAD7}" dt="2023-12-13T16:59:38.691" v="85" actId="478"/>
          <ac:picMkLst>
            <pc:docMk/>
            <pc:sldMk cId="2987913284" sldId="280"/>
            <ac:picMk id="3" creationId="{F20FC22B-5DEB-9ACA-7924-A8E014253C51}"/>
          </ac:picMkLst>
        </pc:picChg>
        <pc:picChg chg="add mod">
          <ac:chgData name="Trina Branson" userId="e7cc1a20-b355-4816-96f3-d2d7c3a326a4" providerId="ADAL" clId="{256C964D-0B05-4B63-8124-02D6CFC8FAD7}" dt="2023-12-13T17:00:04.558" v="88" actId="14100"/>
          <ac:picMkLst>
            <pc:docMk/>
            <pc:sldMk cId="2987913284" sldId="280"/>
            <ac:picMk id="4" creationId="{6AB25CF8-7B5A-F437-07AB-534D922208C7}"/>
          </ac:picMkLst>
        </pc:picChg>
        <pc:picChg chg="del">
          <ac:chgData name="Trina Branson" userId="e7cc1a20-b355-4816-96f3-d2d7c3a326a4" providerId="ADAL" clId="{256C964D-0B05-4B63-8124-02D6CFC8FAD7}" dt="2023-12-13T15:34:10.114" v="34" actId="478"/>
          <ac:picMkLst>
            <pc:docMk/>
            <pc:sldMk cId="2987913284" sldId="280"/>
            <ac:picMk id="8" creationId="{91A89445-7CA9-400E-FC9C-A400B50BE2AE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7:00:56.330" v="92" actId="14100"/>
        <pc:sldMkLst>
          <pc:docMk/>
          <pc:sldMk cId="1767750593" sldId="282"/>
        </pc:sldMkLst>
        <pc:picChg chg="add del mod">
          <ac:chgData name="Trina Branson" userId="e7cc1a20-b355-4816-96f3-d2d7c3a326a4" providerId="ADAL" clId="{256C964D-0B05-4B63-8124-02D6CFC8FAD7}" dt="2023-12-13T16:06:51.897" v="61" actId="478"/>
          <ac:picMkLst>
            <pc:docMk/>
            <pc:sldMk cId="1767750593" sldId="282"/>
            <ac:picMk id="3" creationId="{79CC3F94-DDD6-FDAA-62F8-190253695144}"/>
          </ac:picMkLst>
        </pc:picChg>
        <pc:picChg chg="add del mod">
          <ac:chgData name="Trina Branson" userId="e7cc1a20-b355-4816-96f3-d2d7c3a326a4" providerId="ADAL" clId="{256C964D-0B05-4B63-8124-02D6CFC8FAD7}" dt="2023-12-13T17:00:25.152" v="89" actId="478"/>
          <ac:picMkLst>
            <pc:docMk/>
            <pc:sldMk cId="1767750593" sldId="282"/>
            <ac:picMk id="4" creationId="{7487A287-FBCA-E9BA-2E82-8B0B2A4429C1}"/>
          </ac:picMkLst>
        </pc:picChg>
        <pc:picChg chg="add mod">
          <ac:chgData name="Trina Branson" userId="e7cc1a20-b355-4816-96f3-d2d7c3a326a4" providerId="ADAL" clId="{256C964D-0B05-4B63-8124-02D6CFC8FAD7}" dt="2023-12-13T17:00:56.330" v="92" actId="14100"/>
          <ac:picMkLst>
            <pc:docMk/>
            <pc:sldMk cId="1767750593" sldId="282"/>
            <ac:picMk id="6" creationId="{15CA4617-9D20-EABA-237F-A256268462E9}"/>
          </ac:picMkLst>
        </pc:picChg>
        <pc:picChg chg="del">
          <ac:chgData name="Trina Branson" userId="e7cc1a20-b355-4816-96f3-d2d7c3a326a4" providerId="ADAL" clId="{256C964D-0B05-4B63-8124-02D6CFC8FAD7}" dt="2023-12-13T15:35:43.379" v="38" actId="478"/>
          <ac:picMkLst>
            <pc:docMk/>
            <pc:sldMk cId="1767750593" sldId="282"/>
            <ac:picMk id="6" creationId="{B22E8A01-6409-D004-67E2-EB2F81442D88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6:59:25.266" v="84" actId="14100"/>
        <pc:sldMkLst>
          <pc:docMk/>
          <pc:sldMk cId="3903558433" sldId="289"/>
        </pc:sldMkLst>
        <pc:picChg chg="add del mod">
          <ac:chgData name="Trina Branson" userId="e7cc1a20-b355-4816-96f3-d2d7c3a326a4" providerId="ADAL" clId="{256C964D-0B05-4B63-8124-02D6CFC8FAD7}" dt="2023-12-13T16:58:51.670" v="81" actId="478"/>
          <ac:picMkLst>
            <pc:docMk/>
            <pc:sldMk cId="3903558433" sldId="289"/>
            <ac:picMk id="3" creationId="{1C27D6E5-5C15-A0F7-61DB-0C597BF3CB6D}"/>
          </ac:picMkLst>
        </pc:picChg>
        <pc:picChg chg="add mod">
          <ac:chgData name="Trina Branson" userId="e7cc1a20-b355-4816-96f3-d2d7c3a326a4" providerId="ADAL" clId="{256C964D-0B05-4B63-8124-02D6CFC8FAD7}" dt="2023-12-13T16:59:25.266" v="84" actId="14100"/>
          <ac:picMkLst>
            <pc:docMk/>
            <pc:sldMk cId="3903558433" sldId="289"/>
            <ac:picMk id="4" creationId="{F05A64E1-D3B7-4DAC-2E3C-D8E4C79A6F1C}"/>
          </ac:picMkLst>
        </pc:picChg>
        <pc:picChg chg="del">
          <ac:chgData name="Trina Branson" userId="e7cc1a20-b355-4816-96f3-d2d7c3a326a4" providerId="ADAL" clId="{256C964D-0B05-4B63-8124-02D6CFC8FAD7}" dt="2023-12-13T15:33:27.747" v="30" actId="478"/>
          <ac:picMkLst>
            <pc:docMk/>
            <pc:sldMk cId="3903558433" sldId="289"/>
            <ac:picMk id="8" creationId="{C46A70F6-B69C-D8E8-AF3D-318BDF85AB6E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5:39:48.973" v="57" actId="14100"/>
        <pc:sldMkLst>
          <pc:docMk/>
          <pc:sldMk cId="198332264" sldId="290"/>
        </pc:sldMkLst>
        <pc:picChg chg="add mod">
          <ac:chgData name="Trina Branson" userId="e7cc1a20-b355-4816-96f3-d2d7c3a326a4" providerId="ADAL" clId="{256C964D-0B05-4B63-8124-02D6CFC8FAD7}" dt="2023-12-13T15:39:48.973" v="57" actId="14100"/>
          <ac:picMkLst>
            <pc:docMk/>
            <pc:sldMk cId="198332264" sldId="290"/>
            <ac:picMk id="3" creationId="{6A799E61-768C-228D-C6AC-55914DE80116}"/>
          </ac:picMkLst>
        </pc:picChg>
        <pc:picChg chg="del">
          <ac:chgData name="Trina Branson" userId="e7cc1a20-b355-4816-96f3-d2d7c3a326a4" providerId="ADAL" clId="{256C964D-0B05-4B63-8124-02D6CFC8FAD7}" dt="2023-12-13T15:39:29.619" v="54" actId="478"/>
          <ac:picMkLst>
            <pc:docMk/>
            <pc:sldMk cId="198332264" sldId="290"/>
            <ac:picMk id="4" creationId="{D413A0A3-976D-F532-1363-FA8191783687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7:01:59.447" v="96" actId="14100"/>
        <pc:sldMkLst>
          <pc:docMk/>
          <pc:sldMk cId="581605155" sldId="291"/>
        </pc:sldMkLst>
        <pc:picChg chg="add del mod">
          <ac:chgData name="Trina Branson" userId="e7cc1a20-b355-4816-96f3-d2d7c3a326a4" providerId="ADAL" clId="{256C964D-0B05-4B63-8124-02D6CFC8FAD7}" dt="2023-12-13T16:20:10.800" v="77" actId="478"/>
          <ac:picMkLst>
            <pc:docMk/>
            <pc:sldMk cId="581605155" sldId="291"/>
            <ac:picMk id="3" creationId="{1B1BB26C-F83A-A035-6950-D54B0363E81A}"/>
          </ac:picMkLst>
        </pc:picChg>
        <pc:picChg chg="add del mod">
          <ac:chgData name="Trina Branson" userId="e7cc1a20-b355-4816-96f3-d2d7c3a326a4" providerId="ADAL" clId="{256C964D-0B05-4B63-8124-02D6CFC8FAD7}" dt="2023-12-13T17:01:41.014" v="93" actId="478"/>
          <ac:picMkLst>
            <pc:docMk/>
            <pc:sldMk cId="581605155" sldId="291"/>
            <ac:picMk id="4" creationId="{226290A2-0EC0-F02E-AD77-FBE28720D378}"/>
          </ac:picMkLst>
        </pc:picChg>
        <pc:picChg chg="del">
          <ac:chgData name="Trina Branson" userId="e7cc1a20-b355-4816-96f3-d2d7c3a326a4" providerId="ADAL" clId="{256C964D-0B05-4B63-8124-02D6CFC8FAD7}" dt="2023-12-13T15:36:18.818" v="42" actId="478"/>
          <ac:picMkLst>
            <pc:docMk/>
            <pc:sldMk cId="581605155" sldId="291"/>
            <ac:picMk id="5" creationId="{099FB501-93D8-DDB7-026A-D9790C8B2B60}"/>
          </ac:picMkLst>
        </pc:picChg>
        <pc:picChg chg="add mod">
          <ac:chgData name="Trina Branson" userId="e7cc1a20-b355-4816-96f3-d2d7c3a326a4" providerId="ADAL" clId="{256C964D-0B05-4B63-8124-02D6CFC8FAD7}" dt="2023-12-13T17:01:59.447" v="96" actId="14100"/>
          <ac:picMkLst>
            <pc:docMk/>
            <pc:sldMk cId="581605155" sldId="291"/>
            <ac:picMk id="6" creationId="{10EFD6AC-8B3F-3601-C4D4-8B3F873BC6CF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7:02:44.601" v="100" actId="14100"/>
        <pc:sldMkLst>
          <pc:docMk/>
          <pc:sldMk cId="1949946696" sldId="292"/>
        </pc:sldMkLst>
        <pc:picChg chg="add del mod">
          <ac:chgData name="Trina Branson" userId="e7cc1a20-b355-4816-96f3-d2d7c3a326a4" providerId="ADAL" clId="{256C964D-0B05-4B63-8124-02D6CFC8FAD7}" dt="2023-12-13T16:10:44.196" v="65" actId="478"/>
          <ac:picMkLst>
            <pc:docMk/>
            <pc:sldMk cId="1949946696" sldId="292"/>
            <ac:picMk id="3" creationId="{44907AFC-A6F5-1D1A-CBBB-C241CA95CF1C}"/>
          </ac:picMkLst>
        </pc:picChg>
        <pc:picChg chg="add del mod">
          <ac:chgData name="Trina Branson" userId="e7cc1a20-b355-4816-96f3-d2d7c3a326a4" providerId="ADAL" clId="{256C964D-0B05-4B63-8124-02D6CFC8FAD7}" dt="2023-12-13T16:14:50.099" v="69" actId="478"/>
          <ac:picMkLst>
            <pc:docMk/>
            <pc:sldMk cId="1949946696" sldId="292"/>
            <ac:picMk id="4" creationId="{94D08CA3-999F-B71A-DE88-D08559035E7B}"/>
          </ac:picMkLst>
        </pc:picChg>
        <pc:picChg chg="del">
          <ac:chgData name="Trina Branson" userId="e7cc1a20-b355-4816-96f3-d2d7c3a326a4" providerId="ADAL" clId="{256C964D-0B05-4B63-8124-02D6CFC8FAD7}" dt="2023-12-13T15:37:13.578" v="46" actId="478"/>
          <ac:picMkLst>
            <pc:docMk/>
            <pc:sldMk cId="1949946696" sldId="292"/>
            <ac:picMk id="4" creationId="{C26BE583-064C-DCDE-11C5-D99EA123A2DF}"/>
          </ac:picMkLst>
        </pc:picChg>
        <pc:picChg chg="add del mod">
          <ac:chgData name="Trina Branson" userId="e7cc1a20-b355-4816-96f3-d2d7c3a326a4" providerId="ADAL" clId="{256C964D-0B05-4B63-8124-02D6CFC8FAD7}" dt="2023-12-13T17:02:17.342" v="97" actId="478"/>
          <ac:picMkLst>
            <pc:docMk/>
            <pc:sldMk cId="1949946696" sldId="292"/>
            <ac:picMk id="6" creationId="{477DE61A-B4E6-F54B-52C8-A034D42AC0D2}"/>
          </ac:picMkLst>
        </pc:picChg>
        <pc:picChg chg="add mod">
          <ac:chgData name="Trina Branson" userId="e7cc1a20-b355-4816-96f3-d2d7c3a326a4" providerId="ADAL" clId="{256C964D-0B05-4B63-8124-02D6CFC8FAD7}" dt="2023-12-13T17:02:44.601" v="100" actId="14100"/>
          <ac:picMkLst>
            <pc:docMk/>
            <pc:sldMk cId="1949946696" sldId="292"/>
            <ac:picMk id="8" creationId="{AF87F078-65CB-1FCA-2D2A-665534097696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7:03:19.316" v="104" actId="14100"/>
        <pc:sldMkLst>
          <pc:docMk/>
          <pc:sldMk cId="3690621596" sldId="293"/>
        </pc:sldMkLst>
        <pc:picChg chg="add del mod">
          <ac:chgData name="Trina Branson" userId="e7cc1a20-b355-4816-96f3-d2d7c3a326a4" providerId="ADAL" clId="{256C964D-0B05-4B63-8124-02D6CFC8FAD7}" dt="2023-12-13T16:17:21.767" v="73" actId="478"/>
          <ac:picMkLst>
            <pc:docMk/>
            <pc:sldMk cId="3690621596" sldId="293"/>
            <ac:picMk id="3" creationId="{DFEE6394-54D8-0810-D33B-BEC7C1A17539}"/>
          </ac:picMkLst>
        </pc:picChg>
        <pc:picChg chg="add del mod">
          <ac:chgData name="Trina Branson" userId="e7cc1a20-b355-4816-96f3-d2d7c3a326a4" providerId="ADAL" clId="{256C964D-0B05-4B63-8124-02D6CFC8FAD7}" dt="2023-12-13T17:02:59.241" v="101" actId="478"/>
          <ac:picMkLst>
            <pc:docMk/>
            <pc:sldMk cId="3690621596" sldId="293"/>
            <ac:picMk id="4" creationId="{69E0E919-B547-3A23-28B1-055E8D34043D}"/>
          </ac:picMkLst>
        </pc:picChg>
        <pc:picChg chg="del">
          <ac:chgData name="Trina Branson" userId="e7cc1a20-b355-4816-96f3-d2d7c3a326a4" providerId="ADAL" clId="{256C964D-0B05-4B63-8124-02D6CFC8FAD7}" dt="2023-12-13T15:37:51.163" v="50" actId="478"/>
          <ac:picMkLst>
            <pc:docMk/>
            <pc:sldMk cId="3690621596" sldId="293"/>
            <ac:picMk id="4" creationId="{9FDD61A7-C75F-1745-2C6E-55BFDD1CC6A5}"/>
          </ac:picMkLst>
        </pc:picChg>
        <pc:picChg chg="add mod">
          <ac:chgData name="Trina Branson" userId="e7cc1a20-b355-4816-96f3-d2d7c3a326a4" providerId="ADAL" clId="{256C964D-0B05-4B63-8124-02D6CFC8FAD7}" dt="2023-12-13T17:03:19.316" v="104" actId="14100"/>
          <ac:picMkLst>
            <pc:docMk/>
            <pc:sldMk cId="3690621596" sldId="293"/>
            <ac:picMk id="6" creationId="{9E5A339B-12C3-FFC8-C69E-38E0EFE5889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3/22/2024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3/22/2024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3/22/2024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3/22/2024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3/22/2024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3/22/2024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3/22/2024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3/22/2024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3/22/2024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3/22/2024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3/22/2024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3/22/2024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3/22/2024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1995" y="5328900"/>
            <a:ext cx="7391399" cy="6147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Board of Governors Meeting – March 27, 2024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2" y="1600200"/>
            <a:ext cx="4495800" cy="3276600"/>
          </a:xfrm>
          <a:prstGeom prst="rect">
            <a:avLst/>
          </a:prstGeom>
          <a:solidFill>
            <a:srgbClr val="216543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65312" y="1381538"/>
            <a:ext cx="30480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4800" dirty="0"/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B6EF28-5144-4116-9012-0A763DFD8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710" y="1720464"/>
            <a:ext cx="3828620" cy="30360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643" y="304800"/>
            <a:ext cx="9143538" cy="1066800"/>
          </a:xfrm>
        </p:spPr>
        <p:txBody>
          <a:bodyPr/>
          <a:lstStyle/>
          <a:p>
            <a:r>
              <a:rPr lang="en-US" dirty="0">
                <a:solidFill>
                  <a:srgbClr val="2165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Highlights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643" y="1676400"/>
            <a:ext cx="9905769" cy="3429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Cash Balances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02/29/24)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-vs-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02/29/24)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 Year Actual –vs- Previous Year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at 02/29/24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Revisions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(for the month of 02/24)</a:t>
            </a:r>
          </a:p>
        </p:txBody>
      </p:sp>
    </p:spTree>
    <p:extLst>
      <p:ext uri="{BB962C8B-B14F-4D97-AF65-F5344CB8AC3E}">
        <p14:creationId xmlns:p14="http://schemas.microsoft.com/office/powerpoint/2010/main" val="311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6CEE04D-E612-AD11-D8EB-F26E7CB8E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612" y="244558"/>
            <a:ext cx="6019800" cy="645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972928-F0B5-81F2-98F5-3334F3DF2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72" y="457201"/>
            <a:ext cx="11102040" cy="587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5F77550-D417-8ADB-E692-5104F6251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412" y="232564"/>
            <a:ext cx="8387198" cy="639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5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E8676C-3A73-4162-9E8C-DC969CF48E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412" y="249803"/>
            <a:ext cx="8229599" cy="6242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0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21A5F0-9DD5-CCDE-AC74-CE47CB0F3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412" y="292394"/>
            <a:ext cx="6927743" cy="633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4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517981-1043-990A-28EB-8240AB033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3012" y="225727"/>
            <a:ext cx="7010399" cy="627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2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96670FF-FD63-B8C2-DDD4-E3F7D2BFB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860" y="1371600"/>
            <a:ext cx="7910552" cy="3631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5BC2E8A852E64191E0261D962ECE87" ma:contentTypeVersion="12" ma:contentTypeDescription="Create a new document." ma:contentTypeScope="" ma:versionID="6a460ec4b4ae16c909ed6556588366f0">
  <xsd:schema xmlns:xsd="http://www.w3.org/2001/XMLSchema" xmlns:xs="http://www.w3.org/2001/XMLSchema" xmlns:p="http://schemas.microsoft.com/office/2006/metadata/properties" xmlns:ns2="9e21fcd7-b33a-4c83-80c7-3e9b161e7782" targetNamespace="http://schemas.microsoft.com/office/2006/metadata/properties" ma:root="true" ma:fieldsID="e867087764f935940f650bc050921c01" ns2:_="">
    <xsd:import namespace="9e21fcd7-b33a-4c83-80c7-3e9b161e77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21fcd7-b33a-4c83-80c7-3e9b161e77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479b2896-0ce3-4b31-ac7f-86c7c81b49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21fcd7-b33a-4c83-80c7-3e9b161e778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3A53425-1B9C-42D9-8F20-A713267D3F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21fcd7-b33a-4c83-80c7-3e9b161e77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E3565B-3FB3-4E96-87C2-0745B83E82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4669FA-6B33-4B57-A077-80A4CCDEAF2B}">
  <ds:schemaRefs>
    <ds:schemaRef ds:uri="http://schemas.microsoft.com/office/2006/metadata/properties"/>
    <ds:schemaRef ds:uri="http://schemas.microsoft.com/office/infopath/2007/PartnerControls"/>
    <ds:schemaRef ds:uri="9e21fcd7-b33a-4c83-80c7-3e9b161e778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5551</TotalTime>
  <Words>57</Words>
  <Application>Microsoft Office PowerPoint</Application>
  <PresentationFormat>Custom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Euphemia</vt:lpstr>
      <vt:lpstr>Striped Border 16x9</vt:lpstr>
      <vt:lpstr>PowerPoint Presentation</vt:lpstr>
      <vt:lpstr>Financial Highlights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</dc:title>
  <dc:creator>John Galatic</dc:creator>
  <cp:lastModifiedBy>Trina Branson</cp:lastModifiedBy>
  <cp:revision>412</cp:revision>
  <cp:lastPrinted>2023-06-13T12:57:09Z</cp:lastPrinted>
  <dcterms:created xsi:type="dcterms:W3CDTF">2018-09-17T20:05:35Z</dcterms:created>
  <dcterms:modified xsi:type="dcterms:W3CDTF">2024-03-22T13:39:01Z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0x0101009B5BC2E8A852E64191E0261D962ECE87</vt:lpwstr>
  </property>
  <property fmtid="{D5CDD505-2E9C-101B-9397-08002B2CF9AE}" pid="3" name="MediaServiceImageTags">
    <vt:lpwstr/>
  </property>
</Properties>
</file>