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2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9" r:id="rId6"/>
    <p:sldId id="289" r:id="rId7"/>
    <p:sldId id="280" r:id="rId8"/>
    <p:sldId id="282" r:id="rId9"/>
    <p:sldId id="291" r:id="rId10"/>
    <p:sldId id="292" r:id="rId11"/>
    <p:sldId id="293" r:id="rId12"/>
    <p:sldId id="290" r:id="rId13"/>
  </p:sldIdLst>
  <p:sldSz cx="12188825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na Branson" initials="TB" lastIdx="0" clrIdx="0">
    <p:extLst>
      <p:ext uri="{19B8F6BF-5375-455C-9EA6-DF929625EA0E}">
        <p15:presenceInfo xmlns:p15="http://schemas.microsoft.com/office/powerpoint/2012/main" userId="S-1-5-21-1917802627-333979519-618671499-63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216543"/>
    <a:srgbClr val="2268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83" d="100"/>
          <a:sy n="83" d="100"/>
        </p:scale>
        <p:origin x="456" y="77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ina Branson" userId="e7cc1a20-b355-4816-96f3-d2d7c3a326a4" providerId="ADAL" clId="{370966C2-AD5A-42A0-A49E-8EC55B5A7F37}"/>
    <pc:docChg chg="custSel modSld">
      <pc:chgData name="Trina Branson" userId="e7cc1a20-b355-4816-96f3-d2d7c3a326a4" providerId="ADAL" clId="{370966C2-AD5A-42A0-A49E-8EC55B5A7F37}" dt="2024-12-06T15:03:02.209" v="72" actId="14100"/>
      <pc:docMkLst>
        <pc:docMk/>
      </pc:docMkLst>
    </pc:docChg>
  </pc:docChgLst>
  <pc:docChgLst>
    <pc:chgData name="Trina Branson" userId="e7cc1a20-b355-4816-96f3-d2d7c3a326a4" providerId="ADAL" clId="{BDDE752C-2D84-4977-9FA5-AAE8D2AA2B9C}"/>
    <pc:docChg chg="custSel modSld">
      <pc:chgData name="Trina Branson" userId="e7cc1a20-b355-4816-96f3-d2d7c3a326a4" providerId="ADAL" clId="{BDDE752C-2D84-4977-9FA5-AAE8D2AA2B9C}" dt="2024-12-02T16:57:59.621" v="64" actId="14100"/>
      <pc:docMkLst>
        <pc:docMk/>
      </pc:docMkLst>
      <pc:sldChg chg="modSp mod">
        <pc:chgData name="Trina Branson" userId="e7cc1a20-b355-4816-96f3-d2d7c3a326a4" providerId="ADAL" clId="{BDDE752C-2D84-4977-9FA5-AAE8D2AA2B9C}" dt="2024-12-02T16:20:16.199" v="20" actId="20577"/>
        <pc:sldMkLst>
          <pc:docMk/>
          <pc:sldMk cId="0" sldId="256"/>
        </pc:sldMkLst>
      </pc:sldChg>
      <pc:sldChg chg="modSp mod">
        <pc:chgData name="Trina Branson" userId="e7cc1a20-b355-4816-96f3-d2d7c3a326a4" providerId="ADAL" clId="{BDDE752C-2D84-4977-9FA5-AAE8D2AA2B9C}" dt="2024-12-02T16:21:00.658" v="36" actId="6549"/>
        <pc:sldMkLst>
          <pc:docMk/>
          <pc:sldMk cId="311365217" sldId="279"/>
        </pc:sldMkLst>
      </pc:sldChg>
      <pc:sldChg chg="addSp delSp modSp mod">
        <pc:chgData name="Trina Branson" userId="e7cc1a20-b355-4816-96f3-d2d7c3a326a4" providerId="ADAL" clId="{BDDE752C-2D84-4977-9FA5-AAE8D2AA2B9C}" dt="2024-12-02T16:53:35.755" v="44" actId="14100"/>
        <pc:sldMkLst>
          <pc:docMk/>
          <pc:sldMk cId="2987913284" sldId="280"/>
        </pc:sldMkLst>
      </pc:sldChg>
      <pc:sldChg chg="addSp delSp modSp mod">
        <pc:chgData name="Trina Branson" userId="e7cc1a20-b355-4816-96f3-d2d7c3a326a4" providerId="ADAL" clId="{BDDE752C-2D84-4977-9FA5-AAE8D2AA2B9C}" dt="2024-12-02T16:54:51.904" v="48" actId="14100"/>
        <pc:sldMkLst>
          <pc:docMk/>
          <pc:sldMk cId="1767750593" sldId="282"/>
        </pc:sldMkLst>
      </pc:sldChg>
      <pc:sldChg chg="addSp delSp modSp mod">
        <pc:chgData name="Trina Branson" userId="e7cc1a20-b355-4816-96f3-d2d7c3a326a4" providerId="ADAL" clId="{BDDE752C-2D84-4977-9FA5-AAE8D2AA2B9C}" dt="2024-12-02T16:52:35.337" v="40" actId="14100"/>
        <pc:sldMkLst>
          <pc:docMk/>
          <pc:sldMk cId="3903558433" sldId="289"/>
        </pc:sldMkLst>
      </pc:sldChg>
      <pc:sldChg chg="addSp delSp modSp mod">
        <pc:chgData name="Trina Branson" userId="e7cc1a20-b355-4816-96f3-d2d7c3a326a4" providerId="ADAL" clId="{BDDE752C-2D84-4977-9FA5-AAE8D2AA2B9C}" dt="2024-12-02T16:57:59.621" v="64" actId="14100"/>
        <pc:sldMkLst>
          <pc:docMk/>
          <pc:sldMk cId="198332264" sldId="290"/>
        </pc:sldMkLst>
      </pc:sldChg>
      <pc:sldChg chg="addSp delSp modSp mod">
        <pc:chgData name="Trina Branson" userId="e7cc1a20-b355-4816-96f3-d2d7c3a326a4" providerId="ADAL" clId="{BDDE752C-2D84-4977-9FA5-AAE8D2AA2B9C}" dt="2024-12-02T16:55:30.608" v="52" actId="14100"/>
        <pc:sldMkLst>
          <pc:docMk/>
          <pc:sldMk cId="581605155" sldId="291"/>
        </pc:sldMkLst>
      </pc:sldChg>
      <pc:sldChg chg="addSp delSp modSp mod">
        <pc:chgData name="Trina Branson" userId="e7cc1a20-b355-4816-96f3-d2d7c3a326a4" providerId="ADAL" clId="{BDDE752C-2D84-4977-9FA5-AAE8D2AA2B9C}" dt="2024-12-02T16:56:24.473" v="56" actId="14100"/>
        <pc:sldMkLst>
          <pc:docMk/>
          <pc:sldMk cId="1949946696" sldId="292"/>
        </pc:sldMkLst>
      </pc:sldChg>
      <pc:sldChg chg="addSp delSp modSp mod">
        <pc:chgData name="Trina Branson" userId="e7cc1a20-b355-4816-96f3-d2d7c3a326a4" providerId="ADAL" clId="{BDDE752C-2D84-4977-9FA5-AAE8D2AA2B9C}" dt="2024-12-02T16:57:22.803" v="60" actId="14100"/>
        <pc:sldMkLst>
          <pc:docMk/>
          <pc:sldMk cId="3690621596" sldId="293"/>
        </pc:sldMkLst>
      </pc:sldChg>
    </pc:docChg>
  </pc:docChgLst>
  <pc:docChgLst>
    <pc:chgData name="Trina Branson" userId="e7cc1a20-b355-4816-96f3-d2d7c3a326a4" providerId="ADAL" clId="{B50DDA98-81E7-4C55-911E-C9DE969CE388}"/>
    <pc:docChg chg="custSel modSld">
      <pc:chgData name="Trina Branson" userId="e7cc1a20-b355-4816-96f3-d2d7c3a326a4" providerId="ADAL" clId="{B50DDA98-81E7-4C55-911E-C9DE969CE388}" dt="2024-09-12T14:02:09.680" v="80" actId="14100"/>
      <pc:docMkLst>
        <pc:docMk/>
      </pc:docMkLst>
      <pc:sldChg chg="modSp mod">
        <pc:chgData name="Trina Branson" userId="e7cc1a20-b355-4816-96f3-d2d7c3a326a4" providerId="ADAL" clId="{B50DDA98-81E7-4C55-911E-C9DE969CE388}" dt="2024-09-12T12:29:50.628" v="28" actId="6549"/>
        <pc:sldMkLst>
          <pc:docMk/>
          <pc:sldMk cId="311365217" sldId="279"/>
        </pc:sldMkLst>
      </pc:sldChg>
      <pc:sldChg chg="addSp delSp modSp mod">
        <pc:chgData name="Trina Branson" userId="e7cc1a20-b355-4816-96f3-d2d7c3a326a4" providerId="ADAL" clId="{B50DDA98-81E7-4C55-911E-C9DE969CE388}" dt="2024-09-12T13:24:51.880" v="72" actId="14100"/>
        <pc:sldMkLst>
          <pc:docMk/>
          <pc:sldMk cId="2987913284" sldId="280"/>
        </pc:sldMkLst>
      </pc:sldChg>
      <pc:sldChg chg="addSp delSp modSp mod">
        <pc:chgData name="Trina Branson" userId="e7cc1a20-b355-4816-96f3-d2d7c3a326a4" providerId="ADAL" clId="{B50DDA98-81E7-4C55-911E-C9DE969CE388}" dt="2024-09-12T14:02:09.680" v="80" actId="14100"/>
        <pc:sldMkLst>
          <pc:docMk/>
          <pc:sldMk cId="1767750593" sldId="282"/>
        </pc:sldMkLst>
      </pc:sldChg>
      <pc:sldChg chg="addSp delSp modSp mod">
        <pc:chgData name="Trina Branson" userId="e7cc1a20-b355-4816-96f3-d2d7c3a326a4" providerId="ADAL" clId="{B50DDA98-81E7-4C55-911E-C9DE969CE388}" dt="2024-09-12T13:02:57.552" v="64" actId="14100"/>
        <pc:sldMkLst>
          <pc:docMk/>
          <pc:sldMk cId="3903558433" sldId="289"/>
        </pc:sldMkLst>
      </pc:sldChg>
      <pc:sldChg chg="addSp delSp modSp mod">
        <pc:chgData name="Trina Branson" userId="e7cc1a20-b355-4816-96f3-d2d7c3a326a4" providerId="ADAL" clId="{B50DDA98-81E7-4C55-911E-C9DE969CE388}" dt="2024-09-12T12:59:41.947" v="60" actId="14100"/>
        <pc:sldMkLst>
          <pc:docMk/>
          <pc:sldMk cId="198332264" sldId="290"/>
        </pc:sldMkLst>
      </pc:sldChg>
      <pc:sldChg chg="addSp delSp modSp mod">
        <pc:chgData name="Trina Branson" userId="e7cc1a20-b355-4816-96f3-d2d7c3a326a4" providerId="ADAL" clId="{B50DDA98-81E7-4C55-911E-C9DE969CE388}" dt="2024-09-12T12:54:53.930" v="44" actId="14100"/>
        <pc:sldMkLst>
          <pc:docMk/>
          <pc:sldMk cId="581605155" sldId="291"/>
        </pc:sldMkLst>
      </pc:sldChg>
      <pc:sldChg chg="addSp delSp modSp mod">
        <pc:chgData name="Trina Branson" userId="e7cc1a20-b355-4816-96f3-d2d7c3a326a4" providerId="ADAL" clId="{B50DDA98-81E7-4C55-911E-C9DE969CE388}" dt="2024-09-12T12:56:53.099" v="48" actId="14100"/>
        <pc:sldMkLst>
          <pc:docMk/>
          <pc:sldMk cId="1949946696" sldId="292"/>
        </pc:sldMkLst>
      </pc:sldChg>
      <pc:sldChg chg="addSp delSp modSp mod">
        <pc:chgData name="Trina Branson" userId="e7cc1a20-b355-4816-96f3-d2d7c3a326a4" providerId="ADAL" clId="{B50DDA98-81E7-4C55-911E-C9DE969CE388}" dt="2024-09-12T13:33:30.032" v="76" actId="14100"/>
        <pc:sldMkLst>
          <pc:docMk/>
          <pc:sldMk cId="3690621596" sldId="293"/>
        </pc:sldMkLst>
      </pc:sldChg>
    </pc:docChg>
  </pc:docChgLst>
  <pc:docChgLst>
    <pc:chgData name="Trina Branson" userId="e7cc1a20-b355-4816-96f3-d2d7c3a326a4" providerId="ADAL" clId="{EF00B076-D09D-41FE-AD4F-0AC10D96B13A}"/>
    <pc:docChg chg="custSel modSld">
      <pc:chgData name="Trina Branson" userId="e7cc1a20-b355-4816-96f3-d2d7c3a326a4" providerId="ADAL" clId="{EF00B076-D09D-41FE-AD4F-0AC10D96B13A}" dt="2024-07-08T17:20:38.482" v="75" actId="22"/>
      <pc:docMkLst>
        <pc:docMk/>
      </pc:docMkLst>
    </pc:docChg>
  </pc:docChgLst>
  <pc:docChgLst>
    <pc:chgData name="Trina Branson" userId="e7cc1a20-b355-4816-96f3-d2d7c3a326a4" providerId="ADAL" clId="{F6A4AC99-9864-4111-A6BB-B03ABB6AD04C}"/>
    <pc:docChg chg="custSel modSld">
      <pc:chgData name="Trina Branson" userId="e7cc1a20-b355-4816-96f3-d2d7c3a326a4" providerId="ADAL" clId="{F6A4AC99-9864-4111-A6BB-B03ABB6AD04C}" dt="2024-08-14T12:22:13.191" v="60" actId="14100"/>
      <pc:docMkLst>
        <pc:docMk/>
      </pc:docMkLst>
      <pc:sldChg chg="modSp mod">
        <pc:chgData name="Trina Branson" userId="e7cc1a20-b355-4816-96f3-d2d7c3a326a4" providerId="ADAL" clId="{F6A4AC99-9864-4111-A6BB-B03ABB6AD04C}" dt="2024-08-13T18:54:46.254" v="11" actId="6549"/>
        <pc:sldMkLst>
          <pc:docMk/>
          <pc:sldMk cId="0" sldId="256"/>
        </pc:sldMkLst>
      </pc:sldChg>
      <pc:sldChg chg="modSp mod">
        <pc:chgData name="Trina Branson" userId="e7cc1a20-b355-4816-96f3-d2d7c3a326a4" providerId="ADAL" clId="{F6A4AC99-9864-4111-A6BB-B03ABB6AD04C}" dt="2024-08-14T11:38:10.789" v="55" actId="6549"/>
        <pc:sldMkLst>
          <pc:docMk/>
          <pc:sldMk cId="311365217" sldId="279"/>
        </pc:sldMkLst>
      </pc:sldChg>
      <pc:sldChg chg="addSp delSp modSp mod">
        <pc:chgData name="Trina Branson" userId="e7cc1a20-b355-4816-96f3-d2d7c3a326a4" providerId="ADAL" clId="{F6A4AC99-9864-4111-A6BB-B03ABB6AD04C}" dt="2024-08-13T18:56:06.613" v="19" actId="14100"/>
        <pc:sldMkLst>
          <pc:docMk/>
          <pc:sldMk cId="2987913284" sldId="280"/>
        </pc:sldMkLst>
      </pc:sldChg>
      <pc:sldChg chg="addSp delSp modSp mod">
        <pc:chgData name="Trina Branson" userId="e7cc1a20-b355-4816-96f3-d2d7c3a326a4" providerId="ADAL" clId="{F6A4AC99-9864-4111-A6BB-B03ABB6AD04C}" dt="2024-08-13T18:57:18.476" v="23" actId="14100"/>
        <pc:sldMkLst>
          <pc:docMk/>
          <pc:sldMk cId="1767750593" sldId="282"/>
        </pc:sldMkLst>
      </pc:sldChg>
      <pc:sldChg chg="addSp delSp modSp mod">
        <pc:chgData name="Trina Branson" userId="e7cc1a20-b355-4816-96f3-d2d7c3a326a4" providerId="ADAL" clId="{F6A4AC99-9864-4111-A6BB-B03ABB6AD04C}" dt="2024-08-13T18:55:24.936" v="15" actId="14100"/>
        <pc:sldMkLst>
          <pc:docMk/>
          <pc:sldMk cId="3903558433" sldId="289"/>
        </pc:sldMkLst>
      </pc:sldChg>
      <pc:sldChg chg="addSp delSp mod">
        <pc:chgData name="Trina Branson" userId="e7cc1a20-b355-4816-96f3-d2d7c3a326a4" providerId="ADAL" clId="{F6A4AC99-9864-4111-A6BB-B03ABB6AD04C}" dt="2024-08-13T19:01:43.709" v="39" actId="22"/>
        <pc:sldMkLst>
          <pc:docMk/>
          <pc:sldMk cId="198332264" sldId="290"/>
        </pc:sldMkLst>
      </pc:sldChg>
      <pc:sldChg chg="addSp delSp modSp mod">
        <pc:chgData name="Trina Branson" userId="e7cc1a20-b355-4816-96f3-d2d7c3a326a4" providerId="ADAL" clId="{F6A4AC99-9864-4111-A6BB-B03ABB6AD04C}" dt="2024-08-13T18:57:53.760" v="27" actId="14100"/>
        <pc:sldMkLst>
          <pc:docMk/>
          <pc:sldMk cId="581605155" sldId="291"/>
        </pc:sldMkLst>
      </pc:sldChg>
      <pc:sldChg chg="addSp delSp modSp mod">
        <pc:chgData name="Trina Branson" userId="e7cc1a20-b355-4816-96f3-d2d7c3a326a4" providerId="ADAL" clId="{F6A4AC99-9864-4111-A6BB-B03ABB6AD04C}" dt="2024-08-13T18:59:50.876" v="31" actId="14100"/>
        <pc:sldMkLst>
          <pc:docMk/>
          <pc:sldMk cId="1949946696" sldId="292"/>
        </pc:sldMkLst>
      </pc:sldChg>
      <pc:sldChg chg="addSp delSp modSp mod">
        <pc:chgData name="Trina Branson" userId="e7cc1a20-b355-4816-96f3-d2d7c3a326a4" providerId="ADAL" clId="{F6A4AC99-9864-4111-A6BB-B03ABB6AD04C}" dt="2024-08-14T12:22:13.191" v="60" actId="14100"/>
        <pc:sldMkLst>
          <pc:docMk/>
          <pc:sldMk cId="3690621596" sldId="293"/>
        </pc:sldMkLst>
      </pc:sldChg>
    </pc:docChg>
  </pc:docChgLst>
  <pc:docChgLst>
    <pc:chgData name="Trina Branson" userId="e7cc1a20-b355-4816-96f3-d2d7c3a326a4" providerId="ADAL" clId="{BE93417D-D92C-47AF-92D2-1F219A3FB6FD}"/>
    <pc:docChg chg="custSel modSld">
      <pc:chgData name="Trina Branson" userId="e7cc1a20-b355-4816-96f3-d2d7c3a326a4" providerId="ADAL" clId="{BE93417D-D92C-47AF-92D2-1F219A3FB6FD}" dt="2025-03-10T19:31:41.638" v="69" actId="22"/>
      <pc:docMkLst>
        <pc:docMk/>
      </pc:docMkLst>
      <pc:sldChg chg="modSp mod">
        <pc:chgData name="Trina Branson" userId="e7cc1a20-b355-4816-96f3-d2d7c3a326a4" providerId="ADAL" clId="{BE93417D-D92C-47AF-92D2-1F219A3FB6FD}" dt="2025-03-10T19:23:44.779" v="18" actId="20577"/>
        <pc:sldMkLst>
          <pc:docMk/>
          <pc:sldMk cId="0" sldId="256"/>
        </pc:sldMkLst>
        <pc:spChg chg="mod">
          <ac:chgData name="Trina Branson" userId="e7cc1a20-b355-4816-96f3-d2d7c3a326a4" providerId="ADAL" clId="{BE93417D-D92C-47AF-92D2-1F219A3FB6FD}" dt="2025-03-10T19:23:44.779" v="18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Trina Branson" userId="e7cc1a20-b355-4816-96f3-d2d7c3a326a4" providerId="ADAL" clId="{BE93417D-D92C-47AF-92D2-1F219A3FB6FD}" dt="2025-03-10T19:24:06.867" v="38" actId="6549"/>
        <pc:sldMkLst>
          <pc:docMk/>
          <pc:sldMk cId="311365217" sldId="279"/>
        </pc:sldMkLst>
        <pc:spChg chg="mod">
          <ac:chgData name="Trina Branson" userId="e7cc1a20-b355-4816-96f3-d2d7c3a326a4" providerId="ADAL" clId="{BE93417D-D92C-47AF-92D2-1F219A3FB6FD}" dt="2025-03-10T19:24:06.867" v="38" actId="6549"/>
          <ac:spMkLst>
            <pc:docMk/>
            <pc:sldMk cId="311365217" sldId="279"/>
            <ac:spMk id="14" creationId="{00000000-0000-0000-0000-000000000000}"/>
          </ac:spMkLst>
        </pc:spChg>
      </pc:sldChg>
      <pc:sldChg chg="addSp delSp modSp mod">
        <pc:chgData name="Trina Branson" userId="e7cc1a20-b355-4816-96f3-d2d7c3a326a4" providerId="ADAL" clId="{BE93417D-D92C-47AF-92D2-1F219A3FB6FD}" dt="2025-03-10T19:27:00.149" v="51" actId="14100"/>
        <pc:sldMkLst>
          <pc:docMk/>
          <pc:sldMk cId="2987913284" sldId="280"/>
        </pc:sldMkLst>
        <pc:picChg chg="add del mod">
          <ac:chgData name="Trina Branson" userId="e7cc1a20-b355-4816-96f3-d2d7c3a326a4" providerId="ADAL" clId="{BE93417D-D92C-47AF-92D2-1F219A3FB6FD}" dt="2025-03-10T19:26:12.455" v="48" actId="478"/>
          <ac:picMkLst>
            <pc:docMk/>
            <pc:sldMk cId="2987913284" sldId="280"/>
            <ac:picMk id="3" creationId="{94A8E6D2-8DEA-F4FE-AC7F-A21A697E8381}"/>
          </ac:picMkLst>
        </pc:picChg>
        <pc:picChg chg="del">
          <ac:chgData name="Trina Branson" userId="e7cc1a20-b355-4816-96f3-d2d7c3a326a4" providerId="ADAL" clId="{BE93417D-D92C-47AF-92D2-1F219A3FB6FD}" dt="2025-03-10T19:25:00.324" v="43" actId="478"/>
          <ac:picMkLst>
            <pc:docMk/>
            <pc:sldMk cId="2987913284" sldId="280"/>
            <ac:picMk id="4" creationId="{3CC27CCF-5D8A-589A-4467-73730109A630}"/>
          </ac:picMkLst>
        </pc:picChg>
        <pc:picChg chg="add mod">
          <ac:chgData name="Trina Branson" userId="e7cc1a20-b355-4816-96f3-d2d7c3a326a4" providerId="ADAL" clId="{BE93417D-D92C-47AF-92D2-1F219A3FB6FD}" dt="2025-03-10T19:27:00.149" v="51" actId="14100"/>
          <ac:picMkLst>
            <pc:docMk/>
            <pc:sldMk cId="2987913284" sldId="280"/>
            <ac:picMk id="6" creationId="{90805BFD-3BED-2958-37ED-F7B2C3757C4C}"/>
          </ac:picMkLst>
        </pc:picChg>
      </pc:sldChg>
      <pc:sldChg chg="addSp delSp modSp mod">
        <pc:chgData name="Trina Branson" userId="e7cc1a20-b355-4816-96f3-d2d7c3a326a4" providerId="ADAL" clId="{BE93417D-D92C-47AF-92D2-1F219A3FB6FD}" dt="2025-03-10T19:28:08.152" v="55" actId="14100"/>
        <pc:sldMkLst>
          <pc:docMk/>
          <pc:sldMk cId="1767750593" sldId="282"/>
        </pc:sldMkLst>
        <pc:picChg chg="del">
          <ac:chgData name="Trina Branson" userId="e7cc1a20-b355-4816-96f3-d2d7c3a326a4" providerId="ADAL" clId="{BE93417D-D92C-47AF-92D2-1F219A3FB6FD}" dt="2025-03-10T19:27:20.033" v="52" actId="478"/>
          <ac:picMkLst>
            <pc:docMk/>
            <pc:sldMk cId="1767750593" sldId="282"/>
            <ac:picMk id="3" creationId="{F5D983F3-A05E-B498-AAC0-EA2FB35908B6}"/>
          </ac:picMkLst>
        </pc:picChg>
        <pc:picChg chg="add mod">
          <ac:chgData name="Trina Branson" userId="e7cc1a20-b355-4816-96f3-d2d7c3a326a4" providerId="ADAL" clId="{BE93417D-D92C-47AF-92D2-1F219A3FB6FD}" dt="2025-03-10T19:28:08.152" v="55" actId="14100"/>
          <ac:picMkLst>
            <pc:docMk/>
            <pc:sldMk cId="1767750593" sldId="282"/>
            <ac:picMk id="4" creationId="{A510E5B2-1BFF-9A81-280E-D7962F64E3A4}"/>
          </ac:picMkLst>
        </pc:picChg>
      </pc:sldChg>
      <pc:sldChg chg="addSp delSp modSp mod">
        <pc:chgData name="Trina Branson" userId="e7cc1a20-b355-4816-96f3-d2d7c3a326a4" providerId="ADAL" clId="{BE93417D-D92C-47AF-92D2-1F219A3FB6FD}" dt="2025-03-10T19:24:47.132" v="42" actId="14100"/>
        <pc:sldMkLst>
          <pc:docMk/>
          <pc:sldMk cId="3903558433" sldId="289"/>
        </pc:sldMkLst>
        <pc:picChg chg="del">
          <ac:chgData name="Trina Branson" userId="e7cc1a20-b355-4816-96f3-d2d7c3a326a4" providerId="ADAL" clId="{BE93417D-D92C-47AF-92D2-1F219A3FB6FD}" dt="2025-03-10T19:24:20.926" v="39" actId="478"/>
          <ac:picMkLst>
            <pc:docMk/>
            <pc:sldMk cId="3903558433" sldId="289"/>
            <ac:picMk id="3" creationId="{BB427AA8-63C8-5193-E7FB-7C3016F70D76}"/>
          </ac:picMkLst>
        </pc:picChg>
        <pc:picChg chg="add mod">
          <ac:chgData name="Trina Branson" userId="e7cc1a20-b355-4816-96f3-d2d7c3a326a4" providerId="ADAL" clId="{BE93417D-D92C-47AF-92D2-1F219A3FB6FD}" dt="2025-03-10T19:24:47.132" v="42" actId="14100"/>
          <ac:picMkLst>
            <pc:docMk/>
            <pc:sldMk cId="3903558433" sldId="289"/>
            <ac:picMk id="4" creationId="{5E7CEA45-9636-7395-C782-FB941E9AB7CC}"/>
          </ac:picMkLst>
        </pc:picChg>
      </pc:sldChg>
      <pc:sldChg chg="addSp delSp mod">
        <pc:chgData name="Trina Branson" userId="e7cc1a20-b355-4816-96f3-d2d7c3a326a4" providerId="ADAL" clId="{BE93417D-D92C-47AF-92D2-1F219A3FB6FD}" dt="2025-03-10T19:31:41.638" v="69" actId="22"/>
        <pc:sldMkLst>
          <pc:docMk/>
          <pc:sldMk cId="198332264" sldId="290"/>
        </pc:sldMkLst>
        <pc:picChg chg="del">
          <ac:chgData name="Trina Branson" userId="e7cc1a20-b355-4816-96f3-d2d7c3a326a4" providerId="ADAL" clId="{BE93417D-D92C-47AF-92D2-1F219A3FB6FD}" dt="2025-03-10T19:31:11.272" v="68" actId="478"/>
          <ac:picMkLst>
            <pc:docMk/>
            <pc:sldMk cId="198332264" sldId="290"/>
            <ac:picMk id="3" creationId="{0D499C96-B55E-434A-4021-FC1CFD3D68F1}"/>
          </ac:picMkLst>
        </pc:picChg>
        <pc:picChg chg="add">
          <ac:chgData name="Trina Branson" userId="e7cc1a20-b355-4816-96f3-d2d7c3a326a4" providerId="ADAL" clId="{BE93417D-D92C-47AF-92D2-1F219A3FB6FD}" dt="2025-03-10T19:31:41.638" v="69" actId="22"/>
          <ac:picMkLst>
            <pc:docMk/>
            <pc:sldMk cId="198332264" sldId="290"/>
            <ac:picMk id="4" creationId="{C4E891DD-5B07-5A5A-14DB-D1E40A96E64B}"/>
          </ac:picMkLst>
        </pc:picChg>
      </pc:sldChg>
      <pc:sldChg chg="addSp delSp modSp mod">
        <pc:chgData name="Trina Branson" userId="e7cc1a20-b355-4816-96f3-d2d7c3a326a4" providerId="ADAL" clId="{BE93417D-D92C-47AF-92D2-1F219A3FB6FD}" dt="2025-03-10T19:29:04.698" v="59" actId="14100"/>
        <pc:sldMkLst>
          <pc:docMk/>
          <pc:sldMk cId="581605155" sldId="291"/>
        </pc:sldMkLst>
        <pc:picChg chg="add mod">
          <ac:chgData name="Trina Branson" userId="e7cc1a20-b355-4816-96f3-d2d7c3a326a4" providerId="ADAL" clId="{BE93417D-D92C-47AF-92D2-1F219A3FB6FD}" dt="2025-03-10T19:29:04.698" v="59" actId="14100"/>
          <ac:picMkLst>
            <pc:docMk/>
            <pc:sldMk cId="581605155" sldId="291"/>
            <ac:picMk id="3" creationId="{9405EF7B-C8AA-38A3-9A61-D5BEED0201C9}"/>
          </ac:picMkLst>
        </pc:picChg>
        <pc:picChg chg="del">
          <ac:chgData name="Trina Branson" userId="e7cc1a20-b355-4816-96f3-d2d7c3a326a4" providerId="ADAL" clId="{BE93417D-D92C-47AF-92D2-1F219A3FB6FD}" dt="2025-03-10T19:28:21.926" v="56" actId="478"/>
          <ac:picMkLst>
            <pc:docMk/>
            <pc:sldMk cId="581605155" sldId="291"/>
            <ac:picMk id="4" creationId="{07DBDAE7-F0AE-C729-502E-DBBFDEAC74F6}"/>
          </ac:picMkLst>
        </pc:picChg>
      </pc:sldChg>
      <pc:sldChg chg="addSp delSp modSp mod">
        <pc:chgData name="Trina Branson" userId="e7cc1a20-b355-4816-96f3-d2d7c3a326a4" providerId="ADAL" clId="{BE93417D-D92C-47AF-92D2-1F219A3FB6FD}" dt="2025-03-10T19:30:14.236" v="63" actId="14100"/>
        <pc:sldMkLst>
          <pc:docMk/>
          <pc:sldMk cId="1949946696" sldId="292"/>
        </pc:sldMkLst>
        <pc:picChg chg="add mod">
          <ac:chgData name="Trina Branson" userId="e7cc1a20-b355-4816-96f3-d2d7c3a326a4" providerId="ADAL" clId="{BE93417D-D92C-47AF-92D2-1F219A3FB6FD}" dt="2025-03-10T19:30:14.236" v="63" actId="14100"/>
          <ac:picMkLst>
            <pc:docMk/>
            <pc:sldMk cId="1949946696" sldId="292"/>
            <ac:picMk id="3" creationId="{62DAB77D-B555-B1E1-1693-14E5B6643CA0}"/>
          </ac:picMkLst>
        </pc:picChg>
        <pc:picChg chg="del">
          <ac:chgData name="Trina Branson" userId="e7cc1a20-b355-4816-96f3-d2d7c3a326a4" providerId="ADAL" clId="{BE93417D-D92C-47AF-92D2-1F219A3FB6FD}" dt="2025-03-10T19:29:18.421" v="60" actId="478"/>
          <ac:picMkLst>
            <pc:docMk/>
            <pc:sldMk cId="1949946696" sldId="292"/>
            <ac:picMk id="4" creationId="{9AD11743-3B8B-2ED7-B345-81C5E7AD6CC2}"/>
          </ac:picMkLst>
        </pc:picChg>
      </pc:sldChg>
      <pc:sldChg chg="addSp delSp modSp mod">
        <pc:chgData name="Trina Branson" userId="e7cc1a20-b355-4816-96f3-d2d7c3a326a4" providerId="ADAL" clId="{BE93417D-D92C-47AF-92D2-1F219A3FB6FD}" dt="2025-03-10T19:30:50.057" v="67" actId="14100"/>
        <pc:sldMkLst>
          <pc:docMk/>
          <pc:sldMk cId="3690621596" sldId="293"/>
        </pc:sldMkLst>
        <pc:picChg chg="add mod">
          <ac:chgData name="Trina Branson" userId="e7cc1a20-b355-4816-96f3-d2d7c3a326a4" providerId="ADAL" clId="{BE93417D-D92C-47AF-92D2-1F219A3FB6FD}" dt="2025-03-10T19:30:50.057" v="67" actId="14100"/>
          <ac:picMkLst>
            <pc:docMk/>
            <pc:sldMk cId="3690621596" sldId="293"/>
            <ac:picMk id="3" creationId="{61B7F586-8FC7-E029-8D65-932571CD706E}"/>
          </ac:picMkLst>
        </pc:picChg>
        <pc:picChg chg="del">
          <ac:chgData name="Trina Branson" userId="e7cc1a20-b355-4816-96f3-d2d7c3a326a4" providerId="ADAL" clId="{BE93417D-D92C-47AF-92D2-1F219A3FB6FD}" dt="2025-03-10T19:30:25.464" v="64" actId="478"/>
          <ac:picMkLst>
            <pc:docMk/>
            <pc:sldMk cId="3690621596" sldId="293"/>
            <ac:picMk id="4" creationId="{07800D49-8C0A-04BC-4945-A7A15DAC7437}"/>
          </ac:picMkLst>
        </pc:picChg>
      </pc:sldChg>
    </pc:docChg>
  </pc:docChgLst>
  <pc:docChgLst>
    <pc:chgData name="Trina Branson" userId="e7cc1a20-b355-4816-96f3-d2d7c3a326a4" providerId="ADAL" clId="{2D26549D-42D5-415E-8775-54F29B10998C}"/>
    <pc:docChg chg="custSel modSld">
      <pc:chgData name="Trina Branson" userId="e7cc1a20-b355-4816-96f3-d2d7c3a326a4" providerId="ADAL" clId="{2D26549D-42D5-415E-8775-54F29B10998C}" dt="2024-02-02T14:40:58.199" v="68" actId="14100"/>
      <pc:docMkLst>
        <pc:docMk/>
      </pc:docMkLst>
      <pc:sldChg chg="modSp mod">
        <pc:chgData name="Trina Branson" userId="e7cc1a20-b355-4816-96f3-d2d7c3a326a4" providerId="ADAL" clId="{2D26549D-42D5-415E-8775-54F29B10998C}" dt="2024-02-02T14:28:18.690" v="17" actId="6549"/>
        <pc:sldMkLst>
          <pc:docMk/>
          <pc:sldMk cId="0" sldId="256"/>
        </pc:sldMkLst>
      </pc:sldChg>
      <pc:sldChg chg="modSp mod">
        <pc:chgData name="Trina Branson" userId="e7cc1a20-b355-4816-96f3-d2d7c3a326a4" providerId="ADAL" clId="{2D26549D-42D5-415E-8775-54F29B10998C}" dt="2024-02-02T14:28:53.394" v="33" actId="6549"/>
        <pc:sldMkLst>
          <pc:docMk/>
          <pc:sldMk cId="311365217" sldId="279"/>
        </pc:sldMkLst>
      </pc:sldChg>
      <pc:sldChg chg="addSp delSp modSp mod">
        <pc:chgData name="Trina Branson" userId="e7cc1a20-b355-4816-96f3-d2d7c3a326a4" providerId="ADAL" clId="{2D26549D-42D5-415E-8775-54F29B10998C}" dt="2024-02-02T14:40:58.199" v="68" actId="14100"/>
        <pc:sldMkLst>
          <pc:docMk/>
          <pc:sldMk cId="2987913284" sldId="280"/>
        </pc:sldMkLst>
      </pc:sldChg>
      <pc:sldChg chg="addSp delSp modSp mod">
        <pc:chgData name="Trina Branson" userId="e7cc1a20-b355-4816-96f3-d2d7c3a326a4" providerId="ADAL" clId="{2D26549D-42D5-415E-8775-54F29B10998C}" dt="2024-02-02T14:33:16.595" v="48" actId="14100"/>
        <pc:sldMkLst>
          <pc:docMk/>
          <pc:sldMk cId="1767750593" sldId="282"/>
        </pc:sldMkLst>
      </pc:sldChg>
      <pc:sldChg chg="addSp delSp modSp mod">
        <pc:chgData name="Trina Branson" userId="e7cc1a20-b355-4816-96f3-d2d7c3a326a4" providerId="ADAL" clId="{2D26549D-42D5-415E-8775-54F29B10998C}" dt="2024-02-02T14:30:14.227" v="38" actId="14100"/>
        <pc:sldMkLst>
          <pc:docMk/>
          <pc:sldMk cId="3903558433" sldId="289"/>
        </pc:sldMkLst>
      </pc:sldChg>
      <pc:sldChg chg="addSp delSp modSp mod">
        <pc:chgData name="Trina Branson" userId="e7cc1a20-b355-4816-96f3-d2d7c3a326a4" providerId="ADAL" clId="{2D26549D-42D5-415E-8775-54F29B10998C}" dt="2024-02-02T14:37:36.112" v="63" actId="14100"/>
        <pc:sldMkLst>
          <pc:docMk/>
          <pc:sldMk cId="198332264" sldId="290"/>
        </pc:sldMkLst>
      </pc:sldChg>
      <pc:sldChg chg="addSp delSp modSp mod">
        <pc:chgData name="Trina Branson" userId="e7cc1a20-b355-4816-96f3-d2d7c3a326a4" providerId="ADAL" clId="{2D26549D-42D5-415E-8775-54F29B10998C}" dt="2024-02-02T14:34:47.501" v="51" actId="14100"/>
        <pc:sldMkLst>
          <pc:docMk/>
          <pc:sldMk cId="581605155" sldId="291"/>
        </pc:sldMkLst>
      </pc:sldChg>
      <pc:sldChg chg="addSp delSp modSp mod">
        <pc:chgData name="Trina Branson" userId="e7cc1a20-b355-4816-96f3-d2d7c3a326a4" providerId="ADAL" clId="{2D26549D-42D5-415E-8775-54F29B10998C}" dt="2024-02-02T14:35:52.915" v="56" actId="14100"/>
        <pc:sldMkLst>
          <pc:docMk/>
          <pc:sldMk cId="1949946696" sldId="292"/>
        </pc:sldMkLst>
      </pc:sldChg>
      <pc:sldChg chg="addSp delSp modSp mod">
        <pc:chgData name="Trina Branson" userId="e7cc1a20-b355-4816-96f3-d2d7c3a326a4" providerId="ADAL" clId="{2D26549D-42D5-415E-8775-54F29B10998C}" dt="2024-02-02T14:36:37.092" v="59" actId="14100"/>
        <pc:sldMkLst>
          <pc:docMk/>
          <pc:sldMk cId="3690621596" sldId="293"/>
        </pc:sldMkLst>
      </pc:sldChg>
    </pc:docChg>
  </pc:docChgLst>
  <pc:docChgLst>
    <pc:chgData name="Trina Branson" userId="e7cc1a20-b355-4816-96f3-d2d7c3a326a4" providerId="ADAL" clId="{B6BB7C71-4ED3-41D6-A316-B0962B4D9BCA}"/>
    <pc:docChg chg="custSel modSld">
      <pc:chgData name="Trina Branson" userId="e7cc1a20-b355-4816-96f3-d2d7c3a326a4" providerId="ADAL" clId="{B6BB7C71-4ED3-41D6-A316-B0962B4D9BCA}" dt="2024-04-06T15:53:36.440" v="63" actId="22"/>
      <pc:docMkLst>
        <pc:docMk/>
      </pc:docMkLst>
      <pc:sldChg chg="modSp mod">
        <pc:chgData name="Trina Branson" userId="e7cc1a20-b355-4816-96f3-d2d7c3a326a4" providerId="ADAL" clId="{B6BB7C71-4ED3-41D6-A316-B0962B4D9BCA}" dt="2024-04-06T15:30:54.705" v="11" actId="20577"/>
        <pc:sldMkLst>
          <pc:docMk/>
          <pc:sldMk cId="0" sldId="256"/>
        </pc:sldMkLst>
      </pc:sldChg>
      <pc:sldChg chg="modSp mod">
        <pc:chgData name="Trina Branson" userId="e7cc1a20-b355-4816-96f3-d2d7c3a326a4" providerId="ADAL" clId="{B6BB7C71-4ED3-41D6-A316-B0962B4D9BCA}" dt="2024-04-06T15:31:24.459" v="31" actId="20577"/>
        <pc:sldMkLst>
          <pc:docMk/>
          <pc:sldMk cId="311365217" sldId="279"/>
        </pc:sldMkLst>
      </pc:sldChg>
      <pc:sldChg chg="addSp delSp mod">
        <pc:chgData name="Trina Branson" userId="e7cc1a20-b355-4816-96f3-d2d7c3a326a4" providerId="ADAL" clId="{B6BB7C71-4ED3-41D6-A316-B0962B4D9BCA}" dt="2024-04-06T15:53:36.440" v="63" actId="22"/>
        <pc:sldMkLst>
          <pc:docMk/>
          <pc:sldMk cId="2987913284" sldId="280"/>
        </pc:sldMkLst>
      </pc:sldChg>
      <pc:sldChg chg="addSp delSp modSp mod">
        <pc:chgData name="Trina Branson" userId="e7cc1a20-b355-4816-96f3-d2d7c3a326a4" providerId="ADAL" clId="{B6BB7C71-4ED3-41D6-A316-B0962B4D9BCA}" dt="2024-04-06T15:35:19.475" v="41" actId="14100"/>
        <pc:sldMkLst>
          <pc:docMk/>
          <pc:sldMk cId="1767750593" sldId="282"/>
        </pc:sldMkLst>
      </pc:sldChg>
      <pc:sldChg chg="addSp delSp modSp mod">
        <pc:chgData name="Trina Branson" userId="e7cc1a20-b355-4816-96f3-d2d7c3a326a4" providerId="ADAL" clId="{B6BB7C71-4ED3-41D6-A316-B0962B4D9BCA}" dt="2024-04-06T15:33:08.407" v="35" actId="14100"/>
        <pc:sldMkLst>
          <pc:docMk/>
          <pc:sldMk cId="3903558433" sldId="289"/>
        </pc:sldMkLst>
      </pc:sldChg>
      <pc:sldChg chg="addSp delSp modSp mod">
        <pc:chgData name="Trina Branson" userId="e7cc1a20-b355-4816-96f3-d2d7c3a326a4" providerId="ADAL" clId="{B6BB7C71-4ED3-41D6-A316-B0962B4D9BCA}" dt="2024-04-06T15:40:03.033" v="61" actId="14100"/>
        <pc:sldMkLst>
          <pc:docMk/>
          <pc:sldMk cId="198332264" sldId="290"/>
        </pc:sldMkLst>
      </pc:sldChg>
      <pc:sldChg chg="addSp delSp modSp mod">
        <pc:chgData name="Trina Branson" userId="e7cc1a20-b355-4816-96f3-d2d7c3a326a4" providerId="ADAL" clId="{B6BB7C71-4ED3-41D6-A316-B0962B4D9BCA}" dt="2024-04-06T15:36:01.411" v="45" actId="14100"/>
        <pc:sldMkLst>
          <pc:docMk/>
          <pc:sldMk cId="581605155" sldId="291"/>
        </pc:sldMkLst>
      </pc:sldChg>
      <pc:sldChg chg="addSp delSp modSp mod">
        <pc:chgData name="Trina Branson" userId="e7cc1a20-b355-4816-96f3-d2d7c3a326a4" providerId="ADAL" clId="{B6BB7C71-4ED3-41D6-A316-B0962B4D9BCA}" dt="2024-04-06T15:38:40.732" v="53" actId="14100"/>
        <pc:sldMkLst>
          <pc:docMk/>
          <pc:sldMk cId="1949946696" sldId="292"/>
        </pc:sldMkLst>
      </pc:sldChg>
      <pc:sldChg chg="addSp delSp modSp mod">
        <pc:chgData name="Trina Branson" userId="e7cc1a20-b355-4816-96f3-d2d7c3a326a4" providerId="ADAL" clId="{B6BB7C71-4ED3-41D6-A316-B0962B4D9BCA}" dt="2024-04-06T15:39:18.338" v="57" actId="14100"/>
        <pc:sldMkLst>
          <pc:docMk/>
          <pc:sldMk cId="3690621596" sldId="293"/>
        </pc:sldMkLst>
      </pc:sldChg>
    </pc:docChg>
  </pc:docChgLst>
  <pc:docChgLst>
    <pc:chgData name="Trina Branson" userId="e7cc1a20-b355-4816-96f3-d2d7c3a326a4" providerId="ADAL" clId="{CE3AA0AF-93DA-4CE9-8859-512CCF98E9F7}"/>
    <pc:docChg chg="custSel modSld">
      <pc:chgData name="Trina Branson" userId="e7cc1a20-b355-4816-96f3-d2d7c3a326a4" providerId="ADAL" clId="{CE3AA0AF-93DA-4CE9-8859-512CCF98E9F7}" dt="2025-01-08T15:21:42.749" v="79" actId="14100"/>
      <pc:docMkLst>
        <pc:docMk/>
      </pc:docMkLst>
      <pc:sldChg chg="modSp mod">
        <pc:chgData name="Trina Branson" userId="e7cc1a20-b355-4816-96f3-d2d7c3a326a4" providerId="ADAL" clId="{CE3AA0AF-93DA-4CE9-8859-512CCF98E9F7}" dt="2025-01-08T13:11:44.317" v="20" actId="20577"/>
        <pc:sldMkLst>
          <pc:docMk/>
          <pc:sldMk cId="0" sldId="256"/>
        </pc:sldMkLst>
        <pc:spChg chg="mod">
          <ac:chgData name="Trina Branson" userId="e7cc1a20-b355-4816-96f3-d2d7c3a326a4" providerId="ADAL" clId="{CE3AA0AF-93DA-4CE9-8859-512CCF98E9F7}" dt="2025-01-08T13:11:44.317" v="20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Trina Branson" userId="e7cc1a20-b355-4816-96f3-d2d7c3a326a4" providerId="ADAL" clId="{CE3AA0AF-93DA-4CE9-8859-512CCF98E9F7}" dt="2025-01-08T13:12:07.202" v="34" actId="6549"/>
        <pc:sldMkLst>
          <pc:docMk/>
          <pc:sldMk cId="311365217" sldId="279"/>
        </pc:sldMkLst>
        <pc:spChg chg="mod">
          <ac:chgData name="Trina Branson" userId="e7cc1a20-b355-4816-96f3-d2d7c3a326a4" providerId="ADAL" clId="{CE3AA0AF-93DA-4CE9-8859-512CCF98E9F7}" dt="2025-01-08T13:12:07.202" v="34" actId="6549"/>
          <ac:spMkLst>
            <pc:docMk/>
            <pc:sldMk cId="311365217" sldId="279"/>
            <ac:spMk id="14" creationId="{00000000-0000-0000-0000-000000000000}"/>
          </ac:spMkLst>
        </pc:spChg>
      </pc:sldChg>
      <pc:sldChg chg="addSp delSp modSp mod">
        <pc:chgData name="Trina Branson" userId="e7cc1a20-b355-4816-96f3-d2d7c3a326a4" providerId="ADAL" clId="{CE3AA0AF-93DA-4CE9-8859-512CCF98E9F7}" dt="2025-01-08T15:20:24.159" v="78" actId="14100"/>
        <pc:sldMkLst>
          <pc:docMk/>
          <pc:sldMk cId="2987913284" sldId="280"/>
        </pc:sldMkLst>
      </pc:sldChg>
      <pc:sldChg chg="addSp delSp modSp mod">
        <pc:chgData name="Trina Branson" userId="e7cc1a20-b355-4816-96f3-d2d7c3a326a4" providerId="ADAL" clId="{CE3AA0AF-93DA-4CE9-8859-512CCF98E9F7}" dt="2025-01-08T13:21:27.484" v="52" actId="14100"/>
        <pc:sldMkLst>
          <pc:docMk/>
          <pc:sldMk cId="1767750593" sldId="282"/>
        </pc:sldMkLst>
      </pc:sldChg>
      <pc:sldChg chg="addSp delSp modSp mod">
        <pc:chgData name="Trina Branson" userId="e7cc1a20-b355-4816-96f3-d2d7c3a326a4" providerId="ADAL" clId="{CE3AA0AF-93DA-4CE9-8859-512CCF98E9F7}" dt="2025-01-08T15:21:42.749" v="79" actId="14100"/>
        <pc:sldMkLst>
          <pc:docMk/>
          <pc:sldMk cId="3903558433" sldId="289"/>
        </pc:sldMkLst>
      </pc:sldChg>
      <pc:sldChg chg="addSp delSp modSp mod">
        <pc:chgData name="Trina Branson" userId="e7cc1a20-b355-4816-96f3-d2d7c3a326a4" providerId="ADAL" clId="{CE3AA0AF-93DA-4CE9-8859-512CCF98E9F7}" dt="2025-01-08T13:35:32.594" v="70" actId="14100"/>
        <pc:sldMkLst>
          <pc:docMk/>
          <pc:sldMk cId="198332264" sldId="290"/>
        </pc:sldMkLst>
      </pc:sldChg>
      <pc:sldChg chg="addSp delSp modSp mod">
        <pc:chgData name="Trina Branson" userId="e7cc1a20-b355-4816-96f3-d2d7c3a326a4" providerId="ADAL" clId="{CE3AA0AF-93DA-4CE9-8859-512CCF98E9F7}" dt="2025-01-08T13:22:13.918" v="56" actId="14100"/>
        <pc:sldMkLst>
          <pc:docMk/>
          <pc:sldMk cId="581605155" sldId="291"/>
        </pc:sldMkLst>
      </pc:sldChg>
      <pc:sldChg chg="addSp delSp modSp mod">
        <pc:chgData name="Trina Branson" userId="e7cc1a20-b355-4816-96f3-d2d7c3a326a4" providerId="ADAL" clId="{CE3AA0AF-93DA-4CE9-8859-512CCF98E9F7}" dt="2025-01-08T13:24:33.524" v="60" actId="14100"/>
        <pc:sldMkLst>
          <pc:docMk/>
          <pc:sldMk cId="1949946696" sldId="292"/>
        </pc:sldMkLst>
      </pc:sldChg>
      <pc:sldChg chg="addSp delSp modSp mod">
        <pc:chgData name="Trina Branson" userId="e7cc1a20-b355-4816-96f3-d2d7c3a326a4" providerId="ADAL" clId="{CE3AA0AF-93DA-4CE9-8859-512CCF98E9F7}" dt="2025-01-08T13:25:43.957" v="66" actId="14100"/>
        <pc:sldMkLst>
          <pc:docMk/>
          <pc:sldMk cId="3690621596" sldId="293"/>
        </pc:sldMkLst>
      </pc:sldChg>
    </pc:docChg>
  </pc:docChgLst>
  <pc:docChgLst>
    <pc:chgData name="Trina Branson" userId="e7cc1a20-b355-4816-96f3-d2d7c3a326a4" providerId="ADAL" clId="{629368A0-E483-4664-AE67-B3ABEA1C70F3}"/>
    <pc:docChg chg="custSel modSld">
      <pc:chgData name="Trina Branson" userId="e7cc1a20-b355-4816-96f3-d2d7c3a326a4" providerId="ADAL" clId="{629368A0-E483-4664-AE67-B3ABEA1C70F3}" dt="2025-02-11T15:54:12.014" v="63" actId="14100"/>
      <pc:docMkLst>
        <pc:docMk/>
      </pc:docMkLst>
    </pc:docChg>
  </pc:docChgLst>
  <pc:docChgLst>
    <pc:chgData name="Trina Branson" userId="e7cc1a20-b355-4816-96f3-d2d7c3a326a4" providerId="ADAL" clId="{256C964D-0B05-4B63-8124-02D6CFC8FAD7}"/>
    <pc:docChg chg="custSel modSld">
      <pc:chgData name="Trina Branson" userId="e7cc1a20-b355-4816-96f3-d2d7c3a326a4" providerId="ADAL" clId="{256C964D-0B05-4B63-8124-02D6CFC8FAD7}" dt="2023-12-13T17:03:19.316" v="104" actId="14100"/>
      <pc:docMkLst>
        <pc:docMk/>
      </pc:docMkLst>
    </pc:docChg>
  </pc:docChgLst>
  <pc:docChgLst>
    <pc:chgData name="Trina Branson" userId="e7cc1a20-b355-4816-96f3-d2d7c3a326a4" providerId="ADAL" clId="{A2564511-564F-4D3F-AD08-43D40FFCD45E}"/>
    <pc:docChg chg="custSel modSld">
      <pc:chgData name="Trina Branson" userId="e7cc1a20-b355-4816-96f3-d2d7c3a326a4" providerId="ADAL" clId="{A2564511-564F-4D3F-AD08-43D40FFCD45E}" dt="2024-03-22T13:38:54.977" v="81" actId="14100"/>
      <pc:docMkLst>
        <pc:docMk/>
      </pc:docMkLst>
    </pc:docChg>
  </pc:docChgLst>
  <pc:docChgLst>
    <pc:chgData name="Trina Branson" userId="e7cc1a20-b355-4816-96f3-d2d7c3a326a4" providerId="ADAL" clId="{E9C686A5-63EF-4B5A-B6F3-BF5CAF120A64}"/>
    <pc:docChg chg="custSel modSld">
      <pc:chgData name="Trina Branson" userId="e7cc1a20-b355-4816-96f3-d2d7c3a326a4" providerId="ADAL" clId="{E9C686A5-63EF-4B5A-B6F3-BF5CAF120A64}" dt="2024-06-12T14:30:17.043" v="52" actId="14100"/>
      <pc:docMkLst>
        <pc:docMk/>
      </pc:docMkLst>
      <pc:sldChg chg="modSp mod">
        <pc:chgData name="Trina Branson" userId="e7cc1a20-b355-4816-96f3-d2d7c3a326a4" providerId="ADAL" clId="{E9C686A5-63EF-4B5A-B6F3-BF5CAF120A64}" dt="2024-06-12T14:22:41.358" v="8" actId="20577"/>
        <pc:sldMkLst>
          <pc:docMk/>
          <pc:sldMk cId="0" sldId="256"/>
        </pc:sldMkLst>
      </pc:sldChg>
      <pc:sldChg chg="addSp delSp modSp mod">
        <pc:chgData name="Trina Branson" userId="e7cc1a20-b355-4816-96f3-d2d7c3a326a4" providerId="ADAL" clId="{E9C686A5-63EF-4B5A-B6F3-BF5CAF120A64}" dt="2024-06-12T14:30:17.043" v="52" actId="14100"/>
        <pc:sldMkLst>
          <pc:docMk/>
          <pc:sldMk cId="198332264" sldId="290"/>
        </pc:sldMkLst>
      </pc:sldChg>
      <pc:sldChg chg="addSp delSp modSp mod">
        <pc:chgData name="Trina Branson" userId="e7cc1a20-b355-4816-96f3-d2d7c3a326a4" providerId="ADAL" clId="{E9C686A5-63EF-4B5A-B6F3-BF5CAF120A64}" dt="2024-06-12T14:28:49.058" v="43" actId="14100"/>
        <pc:sldMkLst>
          <pc:docMk/>
          <pc:sldMk cId="1949946696" sldId="292"/>
        </pc:sldMkLst>
      </pc:sldChg>
      <pc:sldChg chg="addSp delSp modSp mod">
        <pc:chgData name="Trina Branson" userId="e7cc1a20-b355-4816-96f3-d2d7c3a326a4" providerId="ADAL" clId="{E9C686A5-63EF-4B5A-B6F3-BF5CAF120A64}" dt="2024-06-12T14:29:33.888" v="47" actId="14100"/>
        <pc:sldMkLst>
          <pc:docMk/>
          <pc:sldMk cId="3690621596" sldId="293"/>
        </pc:sldMkLst>
      </pc:sldChg>
    </pc:docChg>
  </pc:docChgLst>
  <pc:docChgLst>
    <pc:chgData name="Trina Branson" userId="e7cc1a20-b355-4816-96f3-d2d7c3a326a4" providerId="ADAL" clId="{8BEBFEFC-4755-41BB-A0DD-312E748C2684}"/>
    <pc:docChg chg="custSel modSld">
      <pc:chgData name="Trina Branson" userId="e7cc1a20-b355-4816-96f3-d2d7c3a326a4" providerId="ADAL" clId="{8BEBFEFC-4755-41BB-A0DD-312E748C2684}" dt="2024-05-08T15:14:28.705" v="58" actId="22"/>
      <pc:docMkLst>
        <pc:docMk/>
      </pc:docMkLst>
      <pc:sldChg chg="modSp mod">
        <pc:chgData name="Trina Branson" userId="e7cc1a20-b355-4816-96f3-d2d7c3a326a4" providerId="ADAL" clId="{8BEBFEFC-4755-41BB-A0DD-312E748C2684}" dt="2024-05-08T15:07:05.803" v="9" actId="20577"/>
        <pc:sldMkLst>
          <pc:docMk/>
          <pc:sldMk cId="0" sldId="256"/>
        </pc:sldMkLst>
      </pc:sldChg>
      <pc:sldChg chg="modSp mod">
        <pc:chgData name="Trina Branson" userId="e7cc1a20-b355-4816-96f3-d2d7c3a326a4" providerId="ADAL" clId="{8BEBFEFC-4755-41BB-A0DD-312E748C2684}" dt="2024-05-08T15:07:32.534" v="23" actId="6549"/>
        <pc:sldMkLst>
          <pc:docMk/>
          <pc:sldMk cId="311365217" sldId="279"/>
        </pc:sldMkLst>
      </pc:sldChg>
      <pc:sldChg chg="addSp delSp modSp mod">
        <pc:chgData name="Trina Branson" userId="e7cc1a20-b355-4816-96f3-d2d7c3a326a4" providerId="ADAL" clId="{8BEBFEFC-4755-41BB-A0DD-312E748C2684}" dt="2024-05-08T15:10:40.845" v="38" actId="14100"/>
        <pc:sldMkLst>
          <pc:docMk/>
          <pc:sldMk cId="2987913284" sldId="280"/>
        </pc:sldMkLst>
      </pc:sldChg>
      <pc:sldChg chg="addSp delSp modSp mod">
        <pc:chgData name="Trina Branson" userId="e7cc1a20-b355-4816-96f3-d2d7c3a326a4" providerId="ADAL" clId="{8BEBFEFC-4755-41BB-A0DD-312E748C2684}" dt="2024-05-08T15:11:39.920" v="42" actId="14100"/>
        <pc:sldMkLst>
          <pc:docMk/>
          <pc:sldMk cId="1767750593" sldId="282"/>
        </pc:sldMkLst>
      </pc:sldChg>
      <pc:sldChg chg="addSp delSp modSp mod">
        <pc:chgData name="Trina Branson" userId="e7cc1a20-b355-4816-96f3-d2d7c3a326a4" providerId="ADAL" clId="{8BEBFEFC-4755-41BB-A0DD-312E748C2684}" dt="2024-05-08T15:08:23.248" v="27" actId="14100"/>
        <pc:sldMkLst>
          <pc:docMk/>
          <pc:sldMk cId="3903558433" sldId="289"/>
        </pc:sldMkLst>
      </pc:sldChg>
      <pc:sldChg chg="addSp delSp mod">
        <pc:chgData name="Trina Branson" userId="e7cc1a20-b355-4816-96f3-d2d7c3a326a4" providerId="ADAL" clId="{8BEBFEFC-4755-41BB-A0DD-312E748C2684}" dt="2024-05-08T15:14:28.705" v="58" actId="22"/>
        <pc:sldMkLst>
          <pc:docMk/>
          <pc:sldMk cId="198332264" sldId="290"/>
        </pc:sldMkLst>
      </pc:sldChg>
      <pc:sldChg chg="addSp delSp modSp mod">
        <pc:chgData name="Trina Branson" userId="e7cc1a20-b355-4816-96f3-d2d7c3a326a4" providerId="ADAL" clId="{8BEBFEFC-4755-41BB-A0DD-312E748C2684}" dt="2024-05-08T15:12:14.854" v="46" actId="14100"/>
        <pc:sldMkLst>
          <pc:docMk/>
          <pc:sldMk cId="581605155" sldId="291"/>
        </pc:sldMkLst>
      </pc:sldChg>
      <pc:sldChg chg="addSp delSp modSp mod">
        <pc:chgData name="Trina Branson" userId="e7cc1a20-b355-4816-96f3-d2d7c3a326a4" providerId="ADAL" clId="{8BEBFEFC-4755-41BB-A0DD-312E748C2684}" dt="2024-05-08T15:12:58.667" v="50" actId="14100"/>
        <pc:sldMkLst>
          <pc:docMk/>
          <pc:sldMk cId="1949946696" sldId="292"/>
        </pc:sldMkLst>
      </pc:sldChg>
      <pc:sldChg chg="addSp delSp modSp mod">
        <pc:chgData name="Trina Branson" userId="e7cc1a20-b355-4816-96f3-d2d7c3a326a4" providerId="ADAL" clId="{8BEBFEFC-4755-41BB-A0DD-312E748C2684}" dt="2024-05-08T15:13:35.840" v="56" actId="14100"/>
        <pc:sldMkLst>
          <pc:docMk/>
          <pc:sldMk cId="3690621596" sldId="293"/>
        </pc:sldMkLst>
      </pc:sldChg>
    </pc:docChg>
  </pc:docChgLst>
  <pc:docChgLst>
    <pc:chgData name="Trent Montgomery" userId="2db2d8d1-adb2-428c-b257-e5abcfa68c64" providerId="ADAL" clId="{17F558A8-A747-4C59-90DD-BD6228F75AA9}"/>
    <pc:docChg chg="custSel modSld">
      <pc:chgData name="Trent Montgomery" userId="2db2d8d1-adb2-428c-b257-e5abcfa68c64" providerId="ADAL" clId="{17F558A8-A747-4C59-90DD-BD6228F75AA9}" dt="2023-09-21T10:24:38.800" v="3" actId="1076"/>
      <pc:docMkLst>
        <pc:docMk/>
      </pc:docMkLst>
    </pc:docChg>
  </pc:docChgLst>
  <pc:docChgLst>
    <pc:chgData name="Trina Branson" userId="e7cc1a20-b355-4816-96f3-d2d7c3a326a4" providerId="ADAL" clId="{2FE93A08-E681-4A8A-B3DD-4E2B228FBA68}"/>
    <pc:docChg chg="custSel modSld">
      <pc:chgData name="Trina Branson" userId="e7cc1a20-b355-4816-96f3-d2d7c3a326a4" providerId="ADAL" clId="{2FE93A08-E681-4A8A-B3DD-4E2B228FBA68}" dt="2024-10-15T18:37:05.602" v="79" actId="14100"/>
      <pc:docMkLst>
        <pc:docMk/>
      </pc:docMkLst>
      <pc:sldChg chg="modSp mod">
        <pc:chgData name="Trina Branson" userId="e7cc1a20-b355-4816-96f3-d2d7c3a326a4" providerId="ADAL" clId="{2FE93A08-E681-4A8A-B3DD-4E2B228FBA68}" dt="2024-10-15T18:23:44.978" v="23" actId="6549"/>
        <pc:sldMkLst>
          <pc:docMk/>
          <pc:sldMk cId="0" sldId="256"/>
        </pc:sldMkLst>
      </pc:sldChg>
      <pc:sldChg chg="modSp mod">
        <pc:chgData name="Trina Branson" userId="e7cc1a20-b355-4816-96f3-d2d7c3a326a4" providerId="ADAL" clId="{2FE93A08-E681-4A8A-B3DD-4E2B228FBA68}" dt="2024-10-15T18:24:04.818" v="37" actId="20577"/>
        <pc:sldMkLst>
          <pc:docMk/>
          <pc:sldMk cId="311365217" sldId="279"/>
        </pc:sldMkLst>
      </pc:sldChg>
      <pc:sldChg chg="addSp delSp modSp mod">
        <pc:chgData name="Trina Branson" userId="e7cc1a20-b355-4816-96f3-d2d7c3a326a4" providerId="ADAL" clId="{2FE93A08-E681-4A8A-B3DD-4E2B228FBA68}" dt="2024-10-15T18:27:25.819" v="46" actId="14100"/>
        <pc:sldMkLst>
          <pc:docMk/>
          <pc:sldMk cId="2987913284" sldId="280"/>
        </pc:sldMkLst>
      </pc:sldChg>
      <pc:sldChg chg="addSp delSp modSp mod">
        <pc:chgData name="Trina Branson" userId="e7cc1a20-b355-4816-96f3-d2d7c3a326a4" providerId="ADAL" clId="{2FE93A08-E681-4A8A-B3DD-4E2B228FBA68}" dt="2024-10-15T18:28:31.772" v="50" actId="14100"/>
        <pc:sldMkLst>
          <pc:docMk/>
          <pc:sldMk cId="1767750593" sldId="282"/>
        </pc:sldMkLst>
      </pc:sldChg>
      <pc:sldChg chg="addSp delSp modSp mod">
        <pc:chgData name="Trina Branson" userId="e7cc1a20-b355-4816-96f3-d2d7c3a326a4" providerId="ADAL" clId="{2FE93A08-E681-4A8A-B3DD-4E2B228FBA68}" dt="2024-10-15T18:26:37.839" v="42" actId="14100"/>
        <pc:sldMkLst>
          <pc:docMk/>
          <pc:sldMk cId="3903558433" sldId="289"/>
        </pc:sldMkLst>
      </pc:sldChg>
      <pc:sldChg chg="addSp delSp modSp mod">
        <pc:chgData name="Trina Branson" userId="e7cc1a20-b355-4816-96f3-d2d7c3a326a4" providerId="ADAL" clId="{2FE93A08-E681-4A8A-B3DD-4E2B228FBA68}" dt="2024-10-15T18:31:37.825" v="67" actId="14100"/>
        <pc:sldMkLst>
          <pc:docMk/>
          <pc:sldMk cId="198332264" sldId="290"/>
        </pc:sldMkLst>
      </pc:sldChg>
      <pc:sldChg chg="addSp delSp modSp mod">
        <pc:chgData name="Trina Branson" userId="e7cc1a20-b355-4816-96f3-d2d7c3a326a4" providerId="ADAL" clId="{2FE93A08-E681-4A8A-B3DD-4E2B228FBA68}" dt="2024-10-15T18:33:52.678" v="71" actId="14100"/>
        <pc:sldMkLst>
          <pc:docMk/>
          <pc:sldMk cId="581605155" sldId="291"/>
        </pc:sldMkLst>
      </pc:sldChg>
      <pc:sldChg chg="addSp delSp modSp mod">
        <pc:chgData name="Trina Branson" userId="e7cc1a20-b355-4816-96f3-d2d7c3a326a4" providerId="ADAL" clId="{2FE93A08-E681-4A8A-B3DD-4E2B228FBA68}" dt="2024-10-15T18:36:05.687" v="75" actId="14100"/>
        <pc:sldMkLst>
          <pc:docMk/>
          <pc:sldMk cId="1949946696" sldId="292"/>
        </pc:sldMkLst>
      </pc:sldChg>
      <pc:sldChg chg="addSp delSp modSp mod">
        <pc:chgData name="Trina Branson" userId="e7cc1a20-b355-4816-96f3-d2d7c3a326a4" providerId="ADAL" clId="{2FE93A08-E681-4A8A-B3DD-4E2B228FBA68}" dt="2024-10-15T18:37:05.602" v="79" actId="14100"/>
        <pc:sldMkLst>
          <pc:docMk/>
          <pc:sldMk cId="3690621596" sldId="293"/>
        </pc:sldMkLst>
      </pc:sldChg>
    </pc:docChg>
  </pc:docChgLst>
  <pc:docChgLst>
    <pc:chgData name="Trina Branson" userId="e7cc1a20-b355-4816-96f3-d2d7c3a326a4" providerId="ADAL" clId="{65632AF1-EB2E-4991-AB56-570547CBC8B8}"/>
    <pc:docChg chg="custSel modSld">
      <pc:chgData name="Trina Branson" userId="e7cc1a20-b355-4816-96f3-d2d7c3a326a4" providerId="ADAL" clId="{65632AF1-EB2E-4991-AB56-570547CBC8B8}" dt="2024-01-10T17:48:42.668" v="66" actId="14100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en-US"/>
              <a:t>3/10/2025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en-US"/>
              <a:t>3/10/2025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 bwMode="white">
          <a:xfrm>
            <a:off x="1141413" y="1600200"/>
            <a:ext cx="990295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top graphic" descr="Top border design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3" name="bottom graphic" descr="Bottom border design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ctangle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3/10/2025</a:t>
            </a:fld>
            <a:endParaRPr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3/10/2025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3/10/2025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3/10/2025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en-US"/>
              <a:pPr/>
              <a:t>3/10/2025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3/10/2025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3/10/2025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3/10/2025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3/10/2025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3/10/2025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 descr="Border design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3/10/2025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 descr="Bottom border design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top graphic" descr="Top border design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white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white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1995" y="5328900"/>
            <a:ext cx="7391399" cy="6147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Board of Governors Meeting – March 27, 2025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1412" y="1600200"/>
            <a:ext cx="4495800" cy="3276600"/>
          </a:xfrm>
          <a:prstGeom prst="rect">
            <a:avLst/>
          </a:prstGeom>
          <a:solidFill>
            <a:srgbClr val="216543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865312" y="1381538"/>
            <a:ext cx="3048000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sz="4800" dirty="0"/>
          </a:p>
          <a:p>
            <a:pPr algn="ctr">
              <a:lnSpc>
                <a:spcPct val="90000"/>
              </a:lnSpc>
            </a:pP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</a:t>
            </a:r>
          </a:p>
          <a:p>
            <a:pPr algn="ctr">
              <a:lnSpc>
                <a:spcPct val="90000"/>
              </a:lnSpc>
            </a:pP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</a:p>
          <a:p>
            <a:pPr algn="ctr">
              <a:lnSpc>
                <a:spcPct val="90000"/>
              </a:lnSpc>
            </a:pP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B6EF28-5144-4116-9012-0A763DFD8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3710" y="1720464"/>
            <a:ext cx="3828620" cy="30360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2643" y="304800"/>
            <a:ext cx="9143538" cy="1066800"/>
          </a:xfrm>
        </p:spPr>
        <p:txBody>
          <a:bodyPr/>
          <a:lstStyle/>
          <a:p>
            <a:r>
              <a:rPr lang="en-US" dirty="0">
                <a:solidFill>
                  <a:srgbClr val="2165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Highlights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643" y="1676400"/>
            <a:ext cx="9905769" cy="3429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Cash Balances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(at 02/28/25)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Budget -vs- Actual (Cash Basis)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(at 02/28/25)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Current Year Actual –vs- Previous Year Actual (Cash Basis)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(at 02/28/25)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Budget Revisions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(for the month of 02/25)</a:t>
            </a:r>
          </a:p>
        </p:txBody>
      </p:sp>
    </p:spTree>
    <p:extLst>
      <p:ext uri="{BB962C8B-B14F-4D97-AF65-F5344CB8AC3E}">
        <p14:creationId xmlns:p14="http://schemas.microsoft.com/office/powerpoint/2010/main" val="31136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E7CEA45-9636-7395-C782-FB941E9AB7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1612" y="195362"/>
            <a:ext cx="6781799" cy="6540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55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0805BFD-3BED-2958-37ED-F7B2C3757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012" y="525320"/>
            <a:ext cx="10957535" cy="579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91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510E5B2-1BFF-9A81-280E-D7962F64E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012" y="247081"/>
            <a:ext cx="8382000" cy="614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75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405EF7B-C8AA-38A3-9A61-D5BEED0201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812" y="183528"/>
            <a:ext cx="8610600" cy="632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60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2DAB77D-B555-B1E1-1693-14E5B6643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2012" y="263357"/>
            <a:ext cx="7872928" cy="628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94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B7F586-8FC7-E029-8D65-932571CD7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2012" y="291426"/>
            <a:ext cx="7772399" cy="6154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621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4E891DD-5B07-5A5A-14DB-D1E40A96E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" y="1371600"/>
            <a:ext cx="11896725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3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iped Border 16x9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riped black border presentation (widescreen).potx" id="{96522838-024F-4A04-A543-9EF396F770C0}" vid="{BD969DAD-256A-4182-ABA2-1577ED7D3144}"/>
    </a:ext>
  </a:extLst>
</a:theme>
</file>

<file path=ppt/theme/theme2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5BC2E8A852E64191E0261D962ECE87" ma:contentTypeVersion="12" ma:contentTypeDescription="Create a new document." ma:contentTypeScope="" ma:versionID="e7a21155833d0df3c26680908fcb807f">
  <xsd:schema xmlns:xsd="http://www.w3.org/2001/XMLSchema" xmlns:xs="http://www.w3.org/2001/XMLSchema" xmlns:p="http://schemas.microsoft.com/office/2006/metadata/properties" xmlns:ns2="9e21fcd7-b33a-4c83-80c7-3e9b161e7782" targetNamespace="http://schemas.microsoft.com/office/2006/metadata/properties" ma:root="true" ma:fieldsID="2e8077014fab9da1b7153fe7ec4b1db4" ns2:_="">
    <xsd:import namespace="9e21fcd7-b33a-4c83-80c7-3e9b161e77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21fcd7-b33a-4c83-80c7-3e9b161e77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79b2896-0ce3-4b31-ac7f-86c7c81b49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21fcd7-b33a-4c83-80c7-3e9b161e778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1C5B5E-DC2F-4019-8099-F7EFEDB8FE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21fcd7-b33a-4c83-80c7-3e9b161e77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4669FA-6B33-4B57-A077-80A4CCDEAF2B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9e21fcd7-b33a-4c83-80c7-3e9b161e778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7E3565B-3FB3-4E96-87C2-0745B83E82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Striped black border presentation (widescreen)</Template>
  <TotalTime>7270</TotalTime>
  <Words>57</Words>
  <Application>Microsoft Office PowerPoint</Application>
  <PresentationFormat>Custom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Euphemia</vt:lpstr>
      <vt:lpstr>Striped Border 16x9</vt:lpstr>
      <vt:lpstr>PowerPoint Presentation</vt:lpstr>
      <vt:lpstr>Financial Highlights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</dc:title>
  <dc:creator>John Galatic</dc:creator>
  <cp:lastModifiedBy>Trina Branson</cp:lastModifiedBy>
  <cp:revision>412</cp:revision>
  <cp:lastPrinted>2025-01-08T15:21:01Z</cp:lastPrinted>
  <dcterms:created xsi:type="dcterms:W3CDTF">2018-09-17T20:05:35Z</dcterms:created>
  <dcterms:modified xsi:type="dcterms:W3CDTF">2025-03-10T19:31:50Z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0x0101009B5BC2E8A852E64191E0261D962ECE87</vt:lpwstr>
  </property>
  <property fmtid="{D5CDD505-2E9C-101B-9397-08002B2CF9AE}" pid="3" name="MediaServiceImageTags">
    <vt:lpwstr/>
  </property>
</Properties>
</file>