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78" r:id="rId4"/>
    <p:sldId id="280" r:id="rId5"/>
    <p:sldId id="285" r:id="rId6"/>
    <p:sldId id="284" r:id="rId7"/>
    <p:sldId id="281" r:id="rId8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404040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86" d="100"/>
          <a:sy n="86" d="100"/>
        </p:scale>
        <p:origin x="331" y="5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4/13/2022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4/13/2022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4/13/2022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4/13/2022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4/13/2022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4/13/2022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4/13/2022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4/13/2022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4/13/2022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4/13/2022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4/13/2022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4/13/2022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4/13/2022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125278"/>
            <a:ext cx="7391399" cy="513522"/>
          </a:xfrm>
        </p:spPr>
        <p:txBody>
          <a:bodyPr>
            <a:normAutofit/>
          </a:bodyPr>
          <a:lstStyle/>
          <a:p>
            <a:r>
              <a:rPr lang="en-US" dirty="0"/>
              <a:t>Board of Governors Meeting – April 20, 2022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9D2C9-0940-4356-9DF3-B38187487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1529100"/>
            <a:ext cx="2209801" cy="2040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C66FC-07FB-4059-9642-DC1B5BC465E7}"/>
              </a:ext>
            </a:extLst>
          </p:cNvPr>
          <p:cNvSpPr txBox="1"/>
          <p:nvPr/>
        </p:nvSpPr>
        <p:spPr>
          <a:xfrm>
            <a:off x="6018212" y="3962400"/>
            <a:ext cx="5562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EASTERN WEST VIRGINIA COMMUNITY AND TECHNICAL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5812" y="914400"/>
            <a:ext cx="8839200" cy="52578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/>
              <a:t>Cares (HEERF)</a:t>
            </a: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	- $117,000 projected unused funds at 06/30/22.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	- Applied for $450,000 additional HEERF funds.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	- 03/31/22 Quarterly Institutional Report filed and posted to website.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	- 03/31/22 Quarterly Student Distributions posed to website.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FY23 Budget</a:t>
            </a:r>
          </a:p>
          <a:p>
            <a:pPr marL="32004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     	- Review and approval</a:t>
            </a:r>
          </a:p>
          <a:p>
            <a:pPr marL="32004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	- Due to </a:t>
            </a:r>
            <a:r>
              <a:rPr lang="en-US" sz="1400"/>
              <a:t>WV State Budget </a:t>
            </a:r>
            <a:r>
              <a:rPr lang="en-US" sz="1400" dirty="0"/>
              <a:t>Office 05/02/22.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0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Pending: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- Current Year-vs-Previous Year “Cash” Report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	- FY22 Budget Scenarios (Finance Committee discussion) On hold until budget is reviewed.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E3680A-A463-42AA-83B6-92D42B6BA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812" y="381000"/>
            <a:ext cx="5570419" cy="518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0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63F180-5889-46EB-8097-A5497BF99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550" y="1447800"/>
            <a:ext cx="7520712" cy="338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D8D78F-B7E6-4A08-8B80-EADA6386D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12" y="843891"/>
            <a:ext cx="8504267" cy="540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5EF0B2-5999-4A0B-9D69-806F6D491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012" y="559355"/>
            <a:ext cx="5818097" cy="521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8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91AEDA-9270-445D-AD10-A2FF76728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613" y="721616"/>
            <a:ext cx="4941740" cy="450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4871</TotalTime>
  <Words>111</Words>
  <Application>Microsoft Office PowerPoint</Application>
  <PresentationFormat>Custom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Euphemia</vt:lpstr>
      <vt:lpstr>Wingdings</vt:lpstr>
      <vt:lpstr>Striped Border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265</cp:revision>
  <cp:lastPrinted>2018-10-24T15:34:35Z</cp:lastPrinted>
  <dcterms:created xsi:type="dcterms:W3CDTF">2018-09-17T20:05:35Z</dcterms:created>
  <dcterms:modified xsi:type="dcterms:W3CDTF">2022-04-13T18:59:28Z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