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2" r:id="rId8"/>
    <p:sldId id="293" r:id="rId9"/>
    <p:sldId id="290" r:id="rId10"/>
    <p:sldId id="286" r:id="rId11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2" d="100"/>
          <a:sy n="72" d="100"/>
        </p:scale>
        <p:origin x="456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6/21/2023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3T12:26:01.8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3,'730'0,"-568"13,-13 0,13-14,72 2,-42 23,-126-16,175 10,1516-19,-1559-12,4 0,1120 14,-1155-14,6 1,557 13,-711-2,-1-1,35-9,-33 7,-1 0,26-1,507 4,-267 3,72-4,381 5,-482 9,96 1,-317-13,399 14,-290-3,162-10,-139-3,3510 2,-3508 13,6-1,436-12,-570-2,51-9,28-2,-91 11,39-8,-39 5,39-2,-47 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3T12:27:36.3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1,'1334'0,"-1310"2,0 0,29 7,-26-4,41 2,32-8,-52-1,61 6,-94-2,-1 0,0 1,0 0,0 1,0 1,-1 0,1 1,19 12,-22-11,0 0,1-1,-1 0,1-1,1 0,-1-1,1 0,-1-1,1-1,0 0,0 0,26-2,194 0,152-4,-213-7,68-3,1571 15,-1778-2,-1-3,36-7,-34 5,69-15,-58 10,0 3,0 1,50 0,27 10,121-5,-145-9,61-3,1540 15,-1660 1,51 9,-52-5,57 1,1335-8,-1400 2,56 11,-53-6,40 1,-29-5,56 10,56 9,16 2,47 3,-136-18,286 0,-213-11,610 3,-735-1,51-10,14-1,417 10,-262 4,198-2,-408-2,63-12,-37 4,-7-1,-40 7,0 0,27-1,579 4,-300 3,-159 11,5-1,43-13,-193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3T12:27:57.4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26,'741'0,"-705"-2,52-8,-51 4,49-1,-22 7,122 16,-100-7,-49-6,44 10,-57-9,0-1,46-1,-45-2,0 2,42 6,6 8,0 3,83 35,-140-48,1-1,0 0,0-1,0-1,30 2,92-6,-67-1,647 1,-680-1,-1-2,67-15,-67 11,0 1,69-3,1694 11,-1757-3,48-8,43-3,-109 11,48-8,-47 5,41-2,-31 5,0-1,38-7,-19 2,0 3,1 3,63 4,-13 1,-12-5,104 4,-108 10,-53-5,56 0,-50-4,47 8,-10-1,-32-5,280 15,-139-19,127-3,-288-2,-1 0,41-12,22-4,-46 13,19-4,111-2,-157 12,-1-1,29-6,18-2,325 5,-220 7,781-2,-930 1,1 2,35 7,-13-1,97 19,-62-11,115 10,-54-20,88 6,41-4,-174-9,123 14,-119-4,178-8,-136-4,1752 2,-1850-2,0-2,63-15,33-3,113-5,-26 3,-122 13,121-4,-152 15,-52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6/21/2023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6/21/2023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customXml" Target="../ink/ink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June 21,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21E560-FD2D-E7AC-31DA-B6037436E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237" y="198633"/>
            <a:ext cx="4981575" cy="639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05/31/23)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05/31/23)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05/31/23)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(Fund 4829 revised 05/18/23)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HEERF Funds Balance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(at 05/31/23)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31D622-64B5-B7D6-419C-0FB0C94F2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2" y="381000"/>
            <a:ext cx="6934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41BA51-1B18-E346-5A9D-EEF139BED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62" y="685801"/>
            <a:ext cx="108585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3DE042-DCCF-5D2F-7F76-B9287577B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381000"/>
            <a:ext cx="6857999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CBA8C5-7797-6B9D-6F8D-5B7A3D3F6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3" y="381000"/>
            <a:ext cx="73914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19EF50-547E-33D2-00CF-70FBE3A44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13" y="304800"/>
            <a:ext cx="6319838" cy="624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E05FA2-171E-A847-A100-46F91C9E0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982" y="228600"/>
            <a:ext cx="5938861" cy="647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AEE144-D972-984B-CA7E-6E2B867F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760" y="228600"/>
            <a:ext cx="7740652" cy="77812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FY23 Budget Revisions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977189-2660-E32D-C1DB-32F73962B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225" y="1066800"/>
            <a:ext cx="7092787" cy="5715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B7D3055-1699-E123-32A6-8D9FE14906FE}"/>
                  </a:ext>
                </a:extLst>
              </p14:cNvPr>
              <p14:cNvContentPartPr/>
              <p14:nvPr/>
            </p14:nvContentPartPr>
            <p14:xfrm>
              <a:off x="2822921" y="5928868"/>
              <a:ext cx="5538960" cy="2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B7D3055-1699-E123-32A6-8D9FE14906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8921" y="5821228"/>
                <a:ext cx="564660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C87E982-8776-41CE-1F4E-67D57E846226}"/>
                  </a:ext>
                </a:extLst>
              </p14:cNvPr>
              <p14:cNvContentPartPr/>
              <p14:nvPr/>
            </p14:nvContentPartPr>
            <p14:xfrm>
              <a:off x="2822921" y="6133708"/>
              <a:ext cx="5424480" cy="547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C87E982-8776-41CE-1F4E-67D57E84622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68921" y="6025708"/>
                <a:ext cx="55321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DE4BE84-6856-6BCD-4DD8-EA2BE89344F9}"/>
                  </a:ext>
                </a:extLst>
              </p14:cNvPr>
              <p14:cNvContentPartPr/>
              <p14:nvPr/>
            </p14:nvContentPartPr>
            <p14:xfrm>
              <a:off x="2813921" y="6337828"/>
              <a:ext cx="5441400" cy="640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DE4BE84-6856-6BCD-4DD8-EA2BE89344F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60281" y="6230188"/>
                <a:ext cx="5549040" cy="27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5236</TotalTime>
  <Words>73</Words>
  <Application>Microsoft Office PowerPoint</Application>
  <PresentationFormat>Custom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FY23 Budget Revisions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Michael O'Leary</cp:lastModifiedBy>
  <cp:revision>372</cp:revision>
  <cp:lastPrinted>2023-06-13T12:57:09Z</cp:lastPrinted>
  <dcterms:created xsi:type="dcterms:W3CDTF">2018-09-17T20:05:35Z</dcterms:created>
  <dcterms:modified xsi:type="dcterms:W3CDTF">2023-06-21T18:27:28Z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