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89" r:id="rId4"/>
    <p:sldId id="280" r:id="rId5"/>
    <p:sldId id="282" r:id="rId6"/>
    <p:sldId id="291" r:id="rId7"/>
    <p:sldId id="292" r:id="rId8"/>
    <p:sldId id="293" r:id="rId9"/>
    <p:sldId id="290" r:id="rId10"/>
    <p:sldId id="286" r:id="rId11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2" d="100"/>
          <a:sy n="72" d="100"/>
        </p:scale>
        <p:origin x="456" y="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7/19/2023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7/19/2023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7/19/2023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July 19,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CB1DD3-C314-84E6-0A9A-E967B8B55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013" y="178640"/>
            <a:ext cx="5727660" cy="660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06/30/23)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06/30/23)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06/30/23)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HEERF Funds Balance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(at 06/30/23)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672BC5-2156-998A-9B10-1ED4D0EAD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013" y="352743"/>
            <a:ext cx="7467599" cy="641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CC831B-D933-23BA-1350-3827E727A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41" y="762000"/>
            <a:ext cx="11955124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17E1C3-C556-1AD6-224C-9DA0EAF55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12" y="177602"/>
            <a:ext cx="8610600" cy="642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CDC16B-BE14-F30E-6E73-7382EEA95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1" y="291737"/>
            <a:ext cx="8466343" cy="63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6190DE-38E6-96A0-C966-292AE54FB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012" y="44449"/>
            <a:ext cx="6370778" cy="673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468EF8-1FE7-611D-5E36-DA06E2059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2" y="144268"/>
            <a:ext cx="6324600" cy="66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1AEE144-D972-984B-CA7E-6E2B867F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212" y="457200"/>
            <a:ext cx="9525000" cy="4648200"/>
          </a:xfrm>
        </p:spPr>
        <p:txBody>
          <a:bodyPr anchor="b">
            <a:normAutofit/>
          </a:bodyPr>
          <a:lstStyle/>
          <a:p>
            <a:r>
              <a:rPr lang="en-US" dirty="0"/>
              <a:t>FY23 Budget Revisions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100" dirty="0">
                <a:solidFill>
                  <a:srgbClr val="404040"/>
                </a:solidFill>
              </a:rPr>
              <a:t>No budget revisions since 06/21/23 BOG meeting.</a:t>
            </a:r>
            <a:br>
              <a:rPr lang="en-US" sz="3100" dirty="0">
                <a:solidFill>
                  <a:srgbClr val="404040"/>
                </a:solidFill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5271</TotalTime>
  <Words>80</Words>
  <Application>Microsoft Office PowerPoint</Application>
  <PresentationFormat>Custom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FY23 Budget Revisions   No budget revisions since 06/21/23 BOG meeting.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Michael O'Leary</cp:lastModifiedBy>
  <cp:revision>384</cp:revision>
  <cp:lastPrinted>2023-06-13T12:57:09Z</cp:lastPrinted>
  <dcterms:created xsi:type="dcterms:W3CDTF">2018-09-17T20:05:35Z</dcterms:created>
  <dcterms:modified xsi:type="dcterms:W3CDTF">2023-07-19T18:15:21Z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