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9" r:id="rId6"/>
    <p:sldId id="289" r:id="rId7"/>
    <p:sldId id="280" r:id="rId8"/>
    <p:sldId id="282" r:id="rId9"/>
    <p:sldId id="291" r:id="rId10"/>
    <p:sldId id="292" r:id="rId11"/>
    <p:sldId id="293" r:id="rId12"/>
    <p:sldId id="290" r:id="rId13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na Branson" initials="TB" lastIdx="0" clrIdx="0">
    <p:extLst>
      <p:ext uri="{19B8F6BF-5375-455C-9EA6-DF929625EA0E}">
        <p15:presenceInfo xmlns:p15="http://schemas.microsoft.com/office/powerpoint/2012/main" userId="S-1-5-21-1917802627-333979519-618671499-6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16543"/>
    <a:srgbClr val="226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350" y="77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8/22/2024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8/22/2024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8/22/2024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1995" y="5328900"/>
            <a:ext cx="7964417" cy="6909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Board of Governors Meeting – July 17, 2024</a:t>
            </a:r>
          </a:p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REVISED 08/21/24 (to fix Slide #7, Receipts, Line 11 Inc/Dec Amt)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1412" y="1600200"/>
            <a:ext cx="4495800" cy="3276600"/>
          </a:xfrm>
          <a:prstGeom prst="rect">
            <a:avLst/>
          </a:prstGeom>
          <a:solidFill>
            <a:srgbClr val="216543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865312" y="1381538"/>
            <a:ext cx="3048000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4800" dirty="0"/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B6EF28-5144-4116-9012-0A763DFD8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710" y="1720464"/>
            <a:ext cx="3828620" cy="30360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643" y="304800"/>
            <a:ext cx="9143538" cy="1066800"/>
          </a:xfrm>
        </p:spPr>
        <p:txBody>
          <a:bodyPr/>
          <a:lstStyle/>
          <a:p>
            <a:r>
              <a:rPr lang="en-US" dirty="0">
                <a:solidFill>
                  <a:srgbClr val="2165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Highlights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643" y="1676400"/>
            <a:ext cx="9905769" cy="3429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Cash Balances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06/30/24)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-vs- Actual (Cash Basis)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06/30/24)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Year Actual –vs- Previous Year Actual (Cash Basis)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06/30/24)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Revisions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(for the month of 06/24)</a:t>
            </a:r>
          </a:p>
        </p:txBody>
      </p:sp>
    </p:spTree>
    <p:extLst>
      <p:ext uri="{BB962C8B-B14F-4D97-AF65-F5344CB8AC3E}">
        <p14:creationId xmlns:p14="http://schemas.microsoft.com/office/powerpoint/2010/main" val="31136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268869-15ED-31E8-219E-8ADFF357E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812" y="162588"/>
            <a:ext cx="5791199" cy="653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FA92AC-D598-0C80-C43E-875D086B1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3" y="838200"/>
            <a:ext cx="12039600" cy="517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1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55C7199-2CA9-6831-369E-B5EA68FBF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212" y="316081"/>
            <a:ext cx="9144000" cy="61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5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B39F496-891E-1C8A-7EFF-89D853EBA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12" y="138094"/>
            <a:ext cx="9209481" cy="641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0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1AAA65-C009-6B8D-7470-1BF4DDB25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412" y="277669"/>
            <a:ext cx="8458200" cy="635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6700924-AEF2-392E-F3EE-50D7DBC89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412" y="221209"/>
            <a:ext cx="8272789" cy="63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2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4A1A01-3077-E584-8A88-80F15B769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575" y="1495425"/>
            <a:ext cx="11115675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5BC2E8A852E64191E0261D962ECE87" ma:contentTypeVersion="12" ma:contentTypeDescription="Create a new document." ma:contentTypeScope="" ma:versionID="e7a21155833d0df3c26680908fcb807f">
  <xsd:schema xmlns:xsd="http://www.w3.org/2001/XMLSchema" xmlns:xs="http://www.w3.org/2001/XMLSchema" xmlns:p="http://schemas.microsoft.com/office/2006/metadata/properties" xmlns:ns2="9e21fcd7-b33a-4c83-80c7-3e9b161e7782" targetNamespace="http://schemas.microsoft.com/office/2006/metadata/properties" ma:root="true" ma:fieldsID="2e8077014fab9da1b7153fe7ec4b1db4" ns2:_="">
    <xsd:import namespace="9e21fcd7-b33a-4c83-80c7-3e9b161e7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21fcd7-b33a-4c83-80c7-3e9b161e7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79b2896-0ce3-4b31-ac7f-86c7c81b49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21fcd7-b33a-4c83-80c7-3e9b161e778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1C5B5E-DC2F-4019-8099-F7EFEDB8F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21fcd7-b33a-4c83-80c7-3e9b161e7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4669FA-6B33-4B57-A077-80A4CCDEAF2B}">
  <ds:schemaRefs>
    <ds:schemaRef ds:uri="http://schemas.microsoft.com/office/2006/metadata/properties"/>
    <ds:schemaRef ds:uri="http://schemas.microsoft.com/office/infopath/2007/PartnerControls"/>
    <ds:schemaRef ds:uri="9e21fcd7-b33a-4c83-80c7-3e9b161e7782"/>
  </ds:schemaRefs>
</ds:datastoreItem>
</file>

<file path=customXml/itemProps3.xml><?xml version="1.0" encoding="utf-8"?>
<ds:datastoreItem xmlns:ds="http://schemas.openxmlformats.org/officeDocument/2006/customXml" ds:itemID="{A7E3565B-3FB3-4E96-87C2-0745B83E82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5769</TotalTime>
  <Words>75</Words>
  <Application>Microsoft Office PowerPoint</Application>
  <PresentationFormat>Custom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Euphemia</vt:lpstr>
      <vt:lpstr>Striped Border 16x9</vt:lpstr>
      <vt:lpstr>PowerPoint Presentation</vt:lpstr>
      <vt:lpstr>Financial Highlights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</dc:title>
  <dc:creator>John Galatic</dc:creator>
  <cp:lastModifiedBy>Ann Degnan</cp:lastModifiedBy>
  <cp:revision>413</cp:revision>
  <cp:lastPrinted>2023-06-13T12:57:09Z</cp:lastPrinted>
  <dcterms:created xsi:type="dcterms:W3CDTF">2018-09-17T20:05:35Z</dcterms:created>
  <dcterms:modified xsi:type="dcterms:W3CDTF">2024-08-22T11:42:50Z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0x0101009B5BC2E8A852E64191E0261D962ECE87</vt:lpwstr>
  </property>
  <property fmtid="{D5CDD505-2E9C-101B-9397-08002B2CF9AE}" pid="3" name="MediaServiceImageTags">
    <vt:lpwstr/>
  </property>
</Properties>
</file>