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350" y="77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8/22/2024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8/22/2024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August 21, 2024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07/31/24)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07/31/24)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07/31/24)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07/24)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D40E9F-3453-4F08-6276-BA06B05D4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012" y="239050"/>
            <a:ext cx="5562600" cy="629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5B7657-48C7-35B9-9DE2-2383734B2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220096"/>
            <a:ext cx="7391400" cy="63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DA86B5-9FF9-9355-A886-7B4BCF39B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12" y="214236"/>
            <a:ext cx="9296400" cy="632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8EED28-76E0-992B-F6B5-F0F8738ED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212" y="235413"/>
            <a:ext cx="9195409" cy="631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C4338F-9FCD-1C17-3267-DFC8F1FA0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12" y="119400"/>
            <a:ext cx="8491851" cy="65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63EB24-041B-9C32-0902-B9138E35E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212" y="224814"/>
            <a:ext cx="7767810" cy="64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8A963B-E24B-73A7-224C-771B7697E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7" y="1719262"/>
            <a:ext cx="119824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2" ma:contentTypeDescription="Create a new document." ma:contentTypeScope="" ma:versionID="e7a21155833d0df3c26680908fcb807f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2e8077014fab9da1b7153fe7ec4b1db4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1C5B5E-DC2F-4019-8099-F7EFEDB8F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5817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Ann Degnan</cp:lastModifiedBy>
  <cp:revision>413</cp:revision>
  <cp:lastPrinted>2023-06-13T12:57:09Z</cp:lastPrinted>
  <dcterms:created xsi:type="dcterms:W3CDTF">2018-09-17T20:05:35Z</dcterms:created>
  <dcterms:modified xsi:type="dcterms:W3CDTF">2024-08-22T11:43:14Z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