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9" r:id="rId3"/>
    <p:sldId id="289" r:id="rId4"/>
    <p:sldId id="280" r:id="rId5"/>
    <p:sldId id="282" r:id="rId6"/>
    <p:sldId id="291" r:id="rId7"/>
    <p:sldId id="292" r:id="rId8"/>
    <p:sldId id="293" r:id="rId9"/>
    <p:sldId id="290" r:id="rId10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nt Montgomery" userId="2db2d8d1-adb2-428c-b257-e5abcfa68c64" providerId="ADAL" clId="{17F558A8-A747-4C59-90DD-BD6228F75AA9}"/>
    <pc:docChg chg="custSel modSld">
      <pc:chgData name="Trent Montgomery" userId="2db2d8d1-adb2-428c-b257-e5abcfa68c64" providerId="ADAL" clId="{17F558A8-A747-4C59-90DD-BD6228F75AA9}" dt="2023-09-21T10:24:38.800" v="3" actId="1076"/>
      <pc:docMkLst>
        <pc:docMk/>
      </pc:docMkLst>
      <pc:sldChg chg="addSp delSp modSp">
        <pc:chgData name="Trent Montgomery" userId="2db2d8d1-adb2-428c-b257-e5abcfa68c64" providerId="ADAL" clId="{17F558A8-A747-4C59-90DD-BD6228F75AA9}" dt="2023-09-21T10:24:38.800" v="3" actId="1076"/>
        <pc:sldMkLst>
          <pc:docMk/>
          <pc:sldMk cId="0" sldId="256"/>
        </pc:sldMkLst>
        <pc:spChg chg="del">
          <ac:chgData name="Trent Montgomery" userId="2db2d8d1-adb2-428c-b257-e5abcfa68c64" providerId="ADAL" clId="{17F558A8-A747-4C59-90DD-BD6228F75AA9}" dt="2023-09-21T10:24:10.490" v="0" actId="478"/>
          <ac:spMkLst>
            <pc:docMk/>
            <pc:sldMk cId="0" sldId="256"/>
            <ac:spMk id="5" creationId="{DA4C66FC-07FB-4059-9642-DC1B5BC465E7}"/>
          </ac:spMkLst>
        </pc:spChg>
        <pc:picChg chg="del">
          <ac:chgData name="Trent Montgomery" userId="2db2d8d1-adb2-428c-b257-e5abcfa68c64" providerId="ADAL" clId="{17F558A8-A747-4C59-90DD-BD6228F75AA9}" dt="2023-09-21T10:24:11.448" v="1" actId="478"/>
          <ac:picMkLst>
            <pc:docMk/>
            <pc:sldMk cId="0" sldId="256"/>
            <ac:picMk id="4" creationId="{0F09D2C9-0940-4356-9DF3-B38187487151}"/>
          </ac:picMkLst>
        </pc:picChg>
        <pc:picChg chg="add mod">
          <ac:chgData name="Trent Montgomery" userId="2db2d8d1-adb2-428c-b257-e5abcfa68c64" providerId="ADAL" clId="{17F558A8-A747-4C59-90DD-BD6228F75AA9}" dt="2023-09-21T10:24:38.800" v="3" actId="1076"/>
          <ac:picMkLst>
            <pc:docMk/>
            <pc:sldMk cId="0" sldId="256"/>
            <ac:picMk id="6" creationId="{29B6EF28-5144-4116-9012-0A763DFD833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9/21/2023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9/21/2023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9/21/2023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September 20,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08/31/23)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08/31/23)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08/31/23)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(as of 08/31/23)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74E5EB-E4A4-A545-84A3-6309F2F34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930" y="228600"/>
            <a:ext cx="6390143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FEDB6C-ACF9-AD68-6A28-9320BD121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812" y="402593"/>
            <a:ext cx="5943599" cy="621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F25F1F-32B7-50CD-0269-84D8A68F7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2" y="109330"/>
            <a:ext cx="8176214" cy="65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3952E9-16F0-2794-23FF-57C14E2B0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138490"/>
            <a:ext cx="8116916" cy="649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C27F48-9F36-F274-07A8-29BFCB051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412" y="112828"/>
            <a:ext cx="6096000" cy="663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06957F-70CC-CCB1-0061-2BAFB0CFB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116" y="228600"/>
            <a:ext cx="6569095" cy="653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BE8BFE-7F98-43F8-626B-2B421EAEA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12" y="1524000"/>
            <a:ext cx="1113911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5329</TotalTime>
  <Words>55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Trent Montgomery</cp:lastModifiedBy>
  <cp:revision>396</cp:revision>
  <cp:lastPrinted>2023-06-13T12:57:09Z</cp:lastPrinted>
  <dcterms:created xsi:type="dcterms:W3CDTF">2018-09-17T20:05:35Z</dcterms:created>
  <dcterms:modified xsi:type="dcterms:W3CDTF">2023-09-21T10:24:40Z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