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9"/>
  </p:notesMasterIdLst>
  <p:handoutMasterIdLst>
    <p:handoutMasterId r:id="rId10"/>
  </p:handoutMasterIdLst>
  <p:sldIdLst>
    <p:sldId id="256" r:id="rId2"/>
    <p:sldId id="279" r:id="rId3"/>
    <p:sldId id="278" r:id="rId4"/>
    <p:sldId id="280" r:id="rId5"/>
    <p:sldId id="285" r:id="rId6"/>
    <p:sldId id="284" r:id="rId7"/>
    <p:sldId id="281" r:id="rId8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a Branson" initials="TB" lastIdx="0" clrIdx="0">
    <p:extLst>
      <p:ext uri="{19B8F6BF-5375-455C-9EA6-DF929625EA0E}">
        <p15:presenceInfo xmlns:p15="http://schemas.microsoft.com/office/powerpoint/2012/main" userId="S-1-5-21-1917802627-333979519-618671499-6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543"/>
    <a:srgbClr val="404040"/>
    <a:srgbClr val="226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86" d="100"/>
          <a:sy n="86" d="100"/>
        </p:scale>
        <p:origin x="331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9/15/2021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9/15/2021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 descr="Top border design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 descr="Bottom border design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 descr="Bottom border design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 descr="Top border design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Board of Governors Meeting – September 22,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412" y="1600200"/>
            <a:ext cx="9906000" cy="3276600"/>
          </a:xfrm>
          <a:prstGeom prst="rect">
            <a:avLst/>
          </a:prstGeom>
          <a:solidFill>
            <a:srgbClr val="216543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5812" y="1600200"/>
            <a:ext cx="30480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4800" dirty="0"/>
          </a:p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Financial</a:t>
            </a:r>
          </a:p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Status</a:t>
            </a:r>
          </a:p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Update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8212" y="1600200"/>
            <a:ext cx="40386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829374"/>
            <a:ext cx="3505199" cy="2818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876" y="457200"/>
            <a:ext cx="9143538" cy="1066800"/>
          </a:xfrm>
        </p:spPr>
        <p:txBody>
          <a:bodyPr/>
          <a:lstStyle/>
          <a:p>
            <a:r>
              <a:rPr lang="en-US" dirty="0">
                <a:solidFill>
                  <a:srgbClr val="216543"/>
                </a:solidFill>
              </a:rPr>
              <a:t>Financial Highlights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876" y="1752600"/>
            <a:ext cx="9143538" cy="46379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FY21 Audit Schedule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/>
              <a:t>Final Work:			Wrapping up</a:t>
            </a:r>
            <a:br>
              <a:rPr lang="en-US" sz="2000" dirty="0"/>
            </a:br>
            <a:r>
              <a:rPr lang="en-US" sz="2000" dirty="0"/>
              <a:t>	Draft Financials:		Due September 15 (submitted)</a:t>
            </a:r>
            <a:br>
              <a:rPr lang="en-US" sz="2000" dirty="0"/>
            </a:br>
            <a:r>
              <a:rPr lang="en-US" sz="2000" dirty="0"/>
              <a:t>	Final Financials:		Due October 15</a:t>
            </a:r>
            <a:endParaRPr lang="en-US" sz="2000" dirty="0">
              <a:highlight>
                <a:srgbClr val="FFFF00"/>
              </a:highlight>
            </a:endParaRPr>
          </a:p>
          <a:p>
            <a:r>
              <a:rPr lang="en-US" dirty="0"/>
              <a:t>FY23 Appropriation Request submitted</a:t>
            </a:r>
          </a:p>
          <a:p>
            <a:r>
              <a:rPr lang="en-US" dirty="0"/>
              <a:t>FY22 Budget Scenarios (Finance Committee discussion)</a:t>
            </a:r>
          </a:p>
          <a:p>
            <a:pPr marL="320040" lvl="1" indent="0">
              <a:buNone/>
            </a:pPr>
            <a:r>
              <a:rPr lang="en-US" dirty="0"/>
              <a:t>	On hold until budget is reviewed</a:t>
            </a:r>
          </a:p>
        </p:txBody>
      </p:sp>
    </p:spTree>
    <p:extLst>
      <p:ext uri="{BB962C8B-B14F-4D97-AF65-F5344CB8AC3E}">
        <p14:creationId xmlns:p14="http://schemas.microsoft.com/office/powerpoint/2010/main" val="3113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C9E73-8BD5-480C-8AC8-9C878CC6A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429913"/>
            <a:ext cx="6553200" cy="58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D9F6B-74C9-45D4-8C18-1AD2AC9E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1069292"/>
            <a:ext cx="8915400" cy="42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8ECCD-180E-46F3-8D56-EECB99F0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838200"/>
            <a:ext cx="6477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EA364-73DD-4C5C-9D13-3CE6804D0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3" y="1"/>
            <a:ext cx="73913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2DF757-9241-4F9B-9C0D-7176CA60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2438400"/>
            <a:ext cx="6465971" cy="3706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16E10-9914-42B4-8EE1-5FB7FE54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40" y="716045"/>
            <a:ext cx="9274344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riped black border presentation (widescreen).potx" id="{96522838-024F-4A04-A543-9EF396F770C0}" vid="{BD969DAD-256A-4182-ABA2-1577ED7D3144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4674</TotalTime>
  <Words>68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Euphemia</vt:lpstr>
      <vt:lpstr>Striped Border 16x9</vt:lpstr>
      <vt:lpstr>PowerPoint Presentation</vt:lpstr>
      <vt:lpstr>Financial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</dc:title>
  <dc:creator>John Galatic</dc:creator>
  <cp:lastModifiedBy>Trina Branson</cp:lastModifiedBy>
  <cp:revision>181</cp:revision>
  <cp:lastPrinted>2018-10-24T15:34:35Z</cp:lastPrinted>
  <dcterms:created xsi:type="dcterms:W3CDTF">2018-09-17T20:05:35Z</dcterms:created>
  <dcterms:modified xsi:type="dcterms:W3CDTF">2021-09-15T15:11:37Z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