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78" r:id="rId4"/>
    <p:sldId id="280" r:id="rId5"/>
    <p:sldId id="285" r:id="rId6"/>
    <p:sldId id="284" r:id="rId7"/>
    <p:sldId id="281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4" d="100"/>
          <a:sy n="114" d="100"/>
        </p:scale>
        <p:origin x="224" y="18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10/17/21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10/17/21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10/17/21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10/17/21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/>
          <a:lstStyle/>
          <a:p>
            <a:r>
              <a:rPr lang="en-US" dirty="0"/>
              <a:t>Board of Governors Meeting – </a:t>
            </a:r>
            <a:r>
              <a:rPr lang="en-US"/>
              <a:t>October 20, </a:t>
            </a:r>
            <a:r>
              <a:rPr lang="en-US" dirty="0"/>
              <a:t>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4572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74812" y="1676400"/>
            <a:ext cx="8534400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FY21 Audit: </a:t>
            </a:r>
            <a:r>
              <a:rPr lang="en-US" dirty="0" err="1"/>
              <a:t>Suttle</a:t>
            </a:r>
            <a:r>
              <a:rPr lang="en-US" dirty="0"/>
              <a:t> &amp; Stalnaker presentation</a:t>
            </a:r>
          </a:p>
          <a:p>
            <a:r>
              <a:rPr lang="en-US" dirty="0"/>
              <a:t>Cash Balances </a:t>
            </a:r>
            <a:r>
              <a:rPr lang="en-US" sz="1800" dirty="0"/>
              <a:t>(at 09/30/21)</a:t>
            </a:r>
          </a:p>
          <a:p>
            <a:r>
              <a:rPr lang="en-US" dirty="0"/>
              <a:t>Budget-vs-Actual Cash Activity </a:t>
            </a:r>
            <a:r>
              <a:rPr lang="en-US" sz="1800" dirty="0"/>
              <a:t>(at 09/30/21)</a:t>
            </a:r>
          </a:p>
          <a:p>
            <a:r>
              <a:rPr lang="en-US" dirty="0"/>
              <a:t>Cares Funding Balances </a:t>
            </a:r>
            <a:r>
              <a:rPr lang="en-US" sz="1800" dirty="0"/>
              <a:t>(at 10/12/21)</a:t>
            </a:r>
          </a:p>
          <a:p>
            <a:pPr marL="0" indent="0">
              <a:buNone/>
            </a:pPr>
            <a:r>
              <a:rPr lang="en-US" dirty="0"/>
              <a:t>PENDING:</a:t>
            </a:r>
          </a:p>
          <a:p>
            <a:r>
              <a:rPr lang="en-US" dirty="0"/>
              <a:t>Current Year-vs-Previous Year Cash Activity </a:t>
            </a:r>
            <a:r>
              <a:rPr lang="en-US" sz="1800" dirty="0"/>
              <a:t>(at 09/30/21)</a:t>
            </a:r>
          </a:p>
          <a:p>
            <a:r>
              <a:rPr lang="en-US" dirty="0"/>
              <a:t>FY22 Budget Scenarios (Finance Committee discussion)</a:t>
            </a:r>
          </a:p>
          <a:p>
            <a:pPr marL="320040" lvl="1" indent="0">
              <a:buNone/>
            </a:pPr>
            <a:r>
              <a:rPr lang="en-US" dirty="0"/>
              <a:t>	On hold until budget is reviewed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EACC6F-34F4-498E-92B4-FDEDA48C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934720"/>
            <a:ext cx="5467553" cy="498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7E4488-F306-4F2D-94D4-59FE5772A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212" y="990600"/>
            <a:ext cx="898711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C8E5A8-5E84-42C6-8EF7-101C0375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89" y="1009440"/>
            <a:ext cx="7910245" cy="51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FFA3CF-3FA9-4EEA-8D1D-A60F900C9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12" y="843009"/>
            <a:ext cx="5056057" cy="517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8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B8D6C-8DD6-4361-862C-69C10A673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66" y="1247931"/>
            <a:ext cx="6859546" cy="34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4739</TotalTime>
  <Words>74</Words>
  <Application>Microsoft Macintosh PowerPoint</Application>
  <PresentationFormat>Custom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Morgan Branson</cp:lastModifiedBy>
  <cp:revision>204</cp:revision>
  <cp:lastPrinted>2018-10-24T15:34:35Z</cp:lastPrinted>
  <dcterms:created xsi:type="dcterms:W3CDTF">2018-09-17T20:05:35Z</dcterms:created>
  <dcterms:modified xsi:type="dcterms:W3CDTF">2021-10-18T02:16:23Z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