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9" r:id="rId6"/>
    <p:sldId id="289" r:id="rId7"/>
    <p:sldId id="280" r:id="rId8"/>
    <p:sldId id="282" r:id="rId9"/>
    <p:sldId id="291" r:id="rId10"/>
    <p:sldId id="292" r:id="rId11"/>
    <p:sldId id="293" r:id="rId12"/>
    <p:sldId id="290" r:id="rId13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16543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86" d="100"/>
          <a:sy n="86" d="100"/>
        </p:scale>
        <p:origin x="331" y="5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nt Montgomery" userId="2db2d8d1-adb2-428c-b257-e5abcfa68c64" providerId="ADAL" clId="{17F558A8-A747-4C59-90DD-BD6228F75AA9}"/>
    <pc:docChg chg="custSel modSld">
      <pc:chgData name="Trent Montgomery" userId="2db2d8d1-adb2-428c-b257-e5abcfa68c64" providerId="ADAL" clId="{17F558A8-A747-4C59-90DD-BD6228F75AA9}" dt="2023-09-21T10:24:38.800" v="3" actId="1076"/>
      <pc:docMkLst>
        <pc:docMk/>
      </pc:docMkLst>
      <pc:sldChg chg="addSp delSp modSp">
        <pc:chgData name="Trent Montgomery" userId="2db2d8d1-adb2-428c-b257-e5abcfa68c64" providerId="ADAL" clId="{17F558A8-A747-4C59-90DD-BD6228F75AA9}" dt="2023-09-21T10:24:38.800" v="3" actId="1076"/>
        <pc:sldMkLst>
          <pc:docMk/>
          <pc:sldMk cId="0" sldId="256"/>
        </pc:sldMkLst>
        <pc:spChg chg="del">
          <ac:chgData name="Trent Montgomery" userId="2db2d8d1-adb2-428c-b257-e5abcfa68c64" providerId="ADAL" clId="{17F558A8-A747-4C59-90DD-BD6228F75AA9}" dt="2023-09-21T10:24:10.490" v="0" actId="478"/>
          <ac:spMkLst>
            <pc:docMk/>
            <pc:sldMk cId="0" sldId="256"/>
            <ac:spMk id="5" creationId="{DA4C66FC-07FB-4059-9642-DC1B5BC465E7}"/>
          </ac:spMkLst>
        </pc:spChg>
        <pc:picChg chg="del">
          <ac:chgData name="Trent Montgomery" userId="2db2d8d1-adb2-428c-b257-e5abcfa68c64" providerId="ADAL" clId="{17F558A8-A747-4C59-90DD-BD6228F75AA9}" dt="2023-09-21T10:24:11.448" v="1" actId="478"/>
          <ac:picMkLst>
            <pc:docMk/>
            <pc:sldMk cId="0" sldId="256"/>
            <ac:picMk id="4" creationId="{0F09D2C9-0940-4356-9DF3-B38187487151}"/>
          </ac:picMkLst>
        </pc:picChg>
        <pc:picChg chg="add mod">
          <ac:chgData name="Trent Montgomery" userId="2db2d8d1-adb2-428c-b257-e5abcfa68c64" providerId="ADAL" clId="{17F558A8-A747-4C59-90DD-BD6228F75AA9}" dt="2023-09-21T10:24:38.800" v="3" actId="1076"/>
          <ac:picMkLst>
            <pc:docMk/>
            <pc:sldMk cId="0" sldId="256"/>
            <ac:picMk id="6" creationId="{29B6EF28-5144-4116-9012-0A763DFD833A}"/>
          </ac:picMkLst>
        </pc:picChg>
      </pc:sldChg>
    </pc:docChg>
  </pc:docChgLst>
  <pc:docChgLst>
    <pc:chgData name="Trina Branson" userId="e7cc1a20-b355-4816-96f3-d2d7c3a326a4" providerId="ADAL" clId="{256C964D-0B05-4B63-8124-02D6CFC8FAD7}"/>
    <pc:docChg chg="custSel modSld">
      <pc:chgData name="Trina Branson" userId="e7cc1a20-b355-4816-96f3-d2d7c3a326a4" providerId="ADAL" clId="{256C964D-0B05-4B63-8124-02D6CFC8FAD7}" dt="2023-12-13T17:03:19.316" v="104" actId="14100"/>
      <pc:docMkLst>
        <pc:docMk/>
      </pc:docMkLst>
      <pc:sldChg chg="modSp mod">
        <pc:chgData name="Trina Branson" userId="e7cc1a20-b355-4816-96f3-d2d7c3a326a4" providerId="ADAL" clId="{256C964D-0B05-4B63-8124-02D6CFC8FAD7}" dt="2023-12-13T15:32:20.786" v="15" actId="20577"/>
        <pc:sldMkLst>
          <pc:docMk/>
          <pc:sldMk cId="0" sldId="256"/>
        </pc:sldMkLst>
        <pc:spChg chg="mod">
          <ac:chgData name="Trina Branson" userId="e7cc1a20-b355-4816-96f3-d2d7c3a326a4" providerId="ADAL" clId="{256C964D-0B05-4B63-8124-02D6CFC8FAD7}" dt="2023-12-13T15:32:20.786" v="1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256C964D-0B05-4B63-8124-02D6CFC8FAD7}" dt="2023-12-13T15:32:41.900" v="29" actId="6549"/>
        <pc:sldMkLst>
          <pc:docMk/>
          <pc:sldMk cId="311365217" sldId="279"/>
        </pc:sldMkLst>
        <pc:spChg chg="mod">
          <ac:chgData name="Trina Branson" userId="e7cc1a20-b355-4816-96f3-d2d7c3a326a4" providerId="ADAL" clId="{256C964D-0B05-4B63-8124-02D6CFC8FAD7}" dt="2023-12-13T15:32:41.900" v="29" actId="6549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256C964D-0B05-4B63-8124-02D6CFC8FAD7}" dt="2023-12-13T17:00:04.558" v="88" actId="14100"/>
        <pc:sldMkLst>
          <pc:docMk/>
          <pc:sldMk cId="2987913284" sldId="280"/>
        </pc:sldMkLst>
        <pc:picChg chg="add del mod">
          <ac:chgData name="Trina Branson" userId="e7cc1a20-b355-4816-96f3-d2d7c3a326a4" providerId="ADAL" clId="{256C964D-0B05-4B63-8124-02D6CFC8FAD7}" dt="2023-12-13T16:59:38.691" v="85" actId="478"/>
          <ac:picMkLst>
            <pc:docMk/>
            <pc:sldMk cId="2987913284" sldId="280"/>
            <ac:picMk id="3" creationId="{F20FC22B-5DEB-9ACA-7924-A8E014253C51}"/>
          </ac:picMkLst>
        </pc:picChg>
        <pc:picChg chg="add mod">
          <ac:chgData name="Trina Branson" userId="e7cc1a20-b355-4816-96f3-d2d7c3a326a4" providerId="ADAL" clId="{256C964D-0B05-4B63-8124-02D6CFC8FAD7}" dt="2023-12-13T17:00:04.558" v="88" actId="14100"/>
          <ac:picMkLst>
            <pc:docMk/>
            <pc:sldMk cId="2987913284" sldId="280"/>
            <ac:picMk id="4" creationId="{6AB25CF8-7B5A-F437-07AB-534D922208C7}"/>
          </ac:picMkLst>
        </pc:picChg>
        <pc:picChg chg="del">
          <ac:chgData name="Trina Branson" userId="e7cc1a20-b355-4816-96f3-d2d7c3a326a4" providerId="ADAL" clId="{256C964D-0B05-4B63-8124-02D6CFC8FAD7}" dt="2023-12-13T15:34:10.114" v="34" actId="478"/>
          <ac:picMkLst>
            <pc:docMk/>
            <pc:sldMk cId="2987913284" sldId="280"/>
            <ac:picMk id="8" creationId="{91A89445-7CA9-400E-FC9C-A400B50BE2AE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0:56.330" v="92" actId="14100"/>
        <pc:sldMkLst>
          <pc:docMk/>
          <pc:sldMk cId="1767750593" sldId="282"/>
        </pc:sldMkLst>
        <pc:picChg chg="add del mod">
          <ac:chgData name="Trina Branson" userId="e7cc1a20-b355-4816-96f3-d2d7c3a326a4" providerId="ADAL" clId="{256C964D-0B05-4B63-8124-02D6CFC8FAD7}" dt="2023-12-13T16:06:51.897" v="61" actId="478"/>
          <ac:picMkLst>
            <pc:docMk/>
            <pc:sldMk cId="1767750593" sldId="282"/>
            <ac:picMk id="3" creationId="{79CC3F94-DDD6-FDAA-62F8-190253695144}"/>
          </ac:picMkLst>
        </pc:picChg>
        <pc:picChg chg="add del mod">
          <ac:chgData name="Trina Branson" userId="e7cc1a20-b355-4816-96f3-d2d7c3a326a4" providerId="ADAL" clId="{256C964D-0B05-4B63-8124-02D6CFC8FAD7}" dt="2023-12-13T17:00:25.152" v="89" actId="478"/>
          <ac:picMkLst>
            <pc:docMk/>
            <pc:sldMk cId="1767750593" sldId="282"/>
            <ac:picMk id="4" creationId="{7487A287-FBCA-E9BA-2E82-8B0B2A4429C1}"/>
          </ac:picMkLst>
        </pc:picChg>
        <pc:picChg chg="add mod">
          <ac:chgData name="Trina Branson" userId="e7cc1a20-b355-4816-96f3-d2d7c3a326a4" providerId="ADAL" clId="{256C964D-0B05-4B63-8124-02D6CFC8FAD7}" dt="2023-12-13T17:00:56.330" v="92" actId="14100"/>
          <ac:picMkLst>
            <pc:docMk/>
            <pc:sldMk cId="1767750593" sldId="282"/>
            <ac:picMk id="6" creationId="{15CA4617-9D20-EABA-237F-A256268462E9}"/>
          </ac:picMkLst>
        </pc:picChg>
        <pc:picChg chg="del">
          <ac:chgData name="Trina Branson" userId="e7cc1a20-b355-4816-96f3-d2d7c3a326a4" providerId="ADAL" clId="{256C964D-0B05-4B63-8124-02D6CFC8FAD7}" dt="2023-12-13T15:35:43.379" v="38" actId="478"/>
          <ac:picMkLst>
            <pc:docMk/>
            <pc:sldMk cId="1767750593" sldId="282"/>
            <ac:picMk id="6" creationId="{B22E8A01-6409-D004-67E2-EB2F81442D88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6:59:25.266" v="84" actId="14100"/>
        <pc:sldMkLst>
          <pc:docMk/>
          <pc:sldMk cId="3903558433" sldId="289"/>
        </pc:sldMkLst>
        <pc:picChg chg="add del mod">
          <ac:chgData name="Trina Branson" userId="e7cc1a20-b355-4816-96f3-d2d7c3a326a4" providerId="ADAL" clId="{256C964D-0B05-4B63-8124-02D6CFC8FAD7}" dt="2023-12-13T16:58:51.670" v="81" actId="478"/>
          <ac:picMkLst>
            <pc:docMk/>
            <pc:sldMk cId="3903558433" sldId="289"/>
            <ac:picMk id="3" creationId="{1C27D6E5-5C15-A0F7-61DB-0C597BF3CB6D}"/>
          </ac:picMkLst>
        </pc:picChg>
        <pc:picChg chg="add mod">
          <ac:chgData name="Trina Branson" userId="e7cc1a20-b355-4816-96f3-d2d7c3a326a4" providerId="ADAL" clId="{256C964D-0B05-4B63-8124-02D6CFC8FAD7}" dt="2023-12-13T16:59:25.266" v="84" actId="14100"/>
          <ac:picMkLst>
            <pc:docMk/>
            <pc:sldMk cId="3903558433" sldId="289"/>
            <ac:picMk id="4" creationId="{F05A64E1-D3B7-4DAC-2E3C-D8E4C79A6F1C}"/>
          </ac:picMkLst>
        </pc:picChg>
        <pc:picChg chg="del">
          <ac:chgData name="Trina Branson" userId="e7cc1a20-b355-4816-96f3-d2d7c3a326a4" providerId="ADAL" clId="{256C964D-0B05-4B63-8124-02D6CFC8FAD7}" dt="2023-12-13T15:33:27.747" v="30" actId="478"/>
          <ac:picMkLst>
            <pc:docMk/>
            <pc:sldMk cId="3903558433" sldId="289"/>
            <ac:picMk id="8" creationId="{C46A70F6-B69C-D8E8-AF3D-318BDF85AB6E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5:39:48.973" v="57" actId="14100"/>
        <pc:sldMkLst>
          <pc:docMk/>
          <pc:sldMk cId="198332264" sldId="290"/>
        </pc:sldMkLst>
        <pc:picChg chg="add mod">
          <ac:chgData name="Trina Branson" userId="e7cc1a20-b355-4816-96f3-d2d7c3a326a4" providerId="ADAL" clId="{256C964D-0B05-4B63-8124-02D6CFC8FAD7}" dt="2023-12-13T15:39:48.973" v="57" actId="14100"/>
          <ac:picMkLst>
            <pc:docMk/>
            <pc:sldMk cId="198332264" sldId="290"/>
            <ac:picMk id="3" creationId="{6A799E61-768C-228D-C6AC-55914DE80116}"/>
          </ac:picMkLst>
        </pc:picChg>
        <pc:picChg chg="del">
          <ac:chgData name="Trina Branson" userId="e7cc1a20-b355-4816-96f3-d2d7c3a326a4" providerId="ADAL" clId="{256C964D-0B05-4B63-8124-02D6CFC8FAD7}" dt="2023-12-13T15:39:29.619" v="54" actId="478"/>
          <ac:picMkLst>
            <pc:docMk/>
            <pc:sldMk cId="198332264" sldId="290"/>
            <ac:picMk id="4" creationId="{D413A0A3-976D-F532-1363-FA8191783687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1:59.447" v="96" actId="14100"/>
        <pc:sldMkLst>
          <pc:docMk/>
          <pc:sldMk cId="581605155" sldId="291"/>
        </pc:sldMkLst>
        <pc:picChg chg="add del mod">
          <ac:chgData name="Trina Branson" userId="e7cc1a20-b355-4816-96f3-d2d7c3a326a4" providerId="ADAL" clId="{256C964D-0B05-4B63-8124-02D6CFC8FAD7}" dt="2023-12-13T16:20:10.800" v="77" actId="478"/>
          <ac:picMkLst>
            <pc:docMk/>
            <pc:sldMk cId="581605155" sldId="291"/>
            <ac:picMk id="3" creationId="{1B1BB26C-F83A-A035-6950-D54B0363E81A}"/>
          </ac:picMkLst>
        </pc:picChg>
        <pc:picChg chg="add del mod">
          <ac:chgData name="Trina Branson" userId="e7cc1a20-b355-4816-96f3-d2d7c3a326a4" providerId="ADAL" clId="{256C964D-0B05-4B63-8124-02D6CFC8FAD7}" dt="2023-12-13T17:01:41.014" v="93" actId="478"/>
          <ac:picMkLst>
            <pc:docMk/>
            <pc:sldMk cId="581605155" sldId="291"/>
            <ac:picMk id="4" creationId="{226290A2-0EC0-F02E-AD77-FBE28720D378}"/>
          </ac:picMkLst>
        </pc:picChg>
        <pc:picChg chg="del">
          <ac:chgData name="Trina Branson" userId="e7cc1a20-b355-4816-96f3-d2d7c3a326a4" providerId="ADAL" clId="{256C964D-0B05-4B63-8124-02D6CFC8FAD7}" dt="2023-12-13T15:36:18.818" v="42" actId="478"/>
          <ac:picMkLst>
            <pc:docMk/>
            <pc:sldMk cId="581605155" sldId="291"/>
            <ac:picMk id="5" creationId="{099FB501-93D8-DDB7-026A-D9790C8B2B60}"/>
          </ac:picMkLst>
        </pc:picChg>
        <pc:picChg chg="add mod">
          <ac:chgData name="Trina Branson" userId="e7cc1a20-b355-4816-96f3-d2d7c3a326a4" providerId="ADAL" clId="{256C964D-0B05-4B63-8124-02D6CFC8FAD7}" dt="2023-12-13T17:01:59.447" v="96" actId="14100"/>
          <ac:picMkLst>
            <pc:docMk/>
            <pc:sldMk cId="581605155" sldId="291"/>
            <ac:picMk id="6" creationId="{10EFD6AC-8B3F-3601-C4D4-8B3F873BC6CF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2:44.601" v="100" actId="14100"/>
        <pc:sldMkLst>
          <pc:docMk/>
          <pc:sldMk cId="1949946696" sldId="292"/>
        </pc:sldMkLst>
        <pc:picChg chg="add del mod">
          <ac:chgData name="Trina Branson" userId="e7cc1a20-b355-4816-96f3-d2d7c3a326a4" providerId="ADAL" clId="{256C964D-0B05-4B63-8124-02D6CFC8FAD7}" dt="2023-12-13T16:10:44.196" v="65" actId="478"/>
          <ac:picMkLst>
            <pc:docMk/>
            <pc:sldMk cId="1949946696" sldId="292"/>
            <ac:picMk id="3" creationId="{44907AFC-A6F5-1D1A-CBBB-C241CA95CF1C}"/>
          </ac:picMkLst>
        </pc:picChg>
        <pc:picChg chg="add del mod">
          <ac:chgData name="Trina Branson" userId="e7cc1a20-b355-4816-96f3-d2d7c3a326a4" providerId="ADAL" clId="{256C964D-0B05-4B63-8124-02D6CFC8FAD7}" dt="2023-12-13T16:14:50.099" v="69" actId="478"/>
          <ac:picMkLst>
            <pc:docMk/>
            <pc:sldMk cId="1949946696" sldId="292"/>
            <ac:picMk id="4" creationId="{94D08CA3-999F-B71A-DE88-D08559035E7B}"/>
          </ac:picMkLst>
        </pc:picChg>
        <pc:picChg chg="del">
          <ac:chgData name="Trina Branson" userId="e7cc1a20-b355-4816-96f3-d2d7c3a326a4" providerId="ADAL" clId="{256C964D-0B05-4B63-8124-02D6CFC8FAD7}" dt="2023-12-13T15:37:13.578" v="46" actId="478"/>
          <ac:picMkLst>
            <pc:docMk/>
            <pc:sldMk cId="1949946696" sldId="292"/>
            <ac:picMk id="4" creationId="{C26BE583-064C-DCDE-11C5-D99EA123A2DF}"/>
          </ac:picMkLst>
        </pc:picChg>
        <pc:picChg chg="add del mod">
          <ac:chgData name="Trina Branson" userId="e7cc1a20-b355-4816-96f3-d2d7c3a326a4" providerId="ADAL" clId="{256C964D-0B05-4B63-8124-02D6CFC8FAD7}" dt="2023-12-13T17:02:17.342" v="97" actId="478"/>
          <ac:picMkLst>
            <pc:docMk/>
            <pc:sldMk cId="1949946696" sldId="292"/>
            <ac:picMk id="6" creationId="{477DE61A-B4E6-F54B-52C8-A034D42AC0D2}"/>
          </ac:picMkLst>
        </pc:picChg>
        <pc:picChg chg="add mod">
          <ac:chgData name="Trina Branson" userId="e7cc1a20-b355-4816-96f3-d2d7c3a326a4" providerId="ADAL" clId="{256C964D-0B05-4B63-8124-02D6CFC8FAD7}" dt="2023-12-13T17:02:44.601" v="100" actId="14100"/>
          <ac:picMkLst>
            <pc:docMk/>
            <pc:sldMk cId="1949946696" sldId="292"/>
            <ac:picMk id="8" creationId="{AF87F078-65CB-1FCA-2D2A-665534097696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3:19.316" v="104" actId="14100"/>
        <pc:sldMkLst>
          <pc:docMk/>
          <pc:sldMk cId="3690621596" sldId="293"/>
        </pc:sldMkLst>
        <pc:picChg chg="add del mod">
          <ac:chgData name="Trina Branson" userId="e7cc1a20-b355-4816-96f3-d2d7c3a326a4" providerId="ADAL" clId="{256C964D-0B05-4B63-8124-02D6CFC8FAD7}" dt="2023-12-13T16:17:21.767" v="73" actId="478"/>
          <ac:picMkLst>
            <pc:docMk/>
            <pc:sldMk cId="3690621596" sldId="293"/>
            <ac:picMk id="3" creationId="{DFEE6394-54D8-0810-D33B-BEC7C1A17539}"/>
          </ac:picMkLst>
        </pc:picChg>
        <pc:picChg chg="add del mod">
          <ac:chgData name="Trina Branson" userId="e7cc1a20-b355-4816-96f3-d2d7c3a326a4" providerId="ADAL" clId="{256C964D-0B05-4B63-8124-02D6CFC8FAD7}" dt="2023-12-13T17:02:59.241" v="101" actId="478"/>
          <ac:picMkLst>
            <pc:docMk/>
            <pc:sldMk cId="3690621596" sldId="293"/>
            <ac:picMk id="4" creationId="{69E0E919-B547-3A23-28B1-055E8D34043D}"/>
          </ac:picMkLst>
        </pc:picChg>
        <pc:picChg chg="del">
          <ac:chgData name="Trina Branson" userId="e7cc1a20-b355-4816-96f3-d2d7c3a326a4" providerId="ADAL" clId="{256C964D-0B05-4B63-8124-02D6CFC8FAD7}" dt="2023-12-13T15:37:51.163" v="50" actId="478"/>
          <ac:picMkLst>
            <pc:docMk/>
            <pc:sldMk cId="3690621596" sldId="293"/>
            <ac:picMk id="4" creationId="{9FDD61A7-C75F-1745-2C6E-55BFDD1CC6A5}"/>
          </ac:picMkLst>
        </pc:picChg>
        <pc:picChg chg="add mod">
          <ac:chgData name="Trina Branson" userId="e7cc1a20-b355-4816-96f3-d2d7c3a326a4" providerId="ADAL" clId="{256C964D-0B05-4B63-8124-02D6CFC8FAD7}" dt="2023-12-13T17:03:19.316" v="104" actId="14100"/>
          <ac:picMkLst>
            <pc:docMk/>
            <pc:sldMk cId="3690621596" sldId="293"/>
            <ac:picMk id="6" creationId="{9E5A339B-12C3-FFC8-C69E-38E0EFE5889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12/13/2023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12/13/2023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12/13/2023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12/13/2023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12/13/2023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12/13/2023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12/13/2023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12/13/2023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12/13/2023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12/13/2023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12/13/2023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12/13/2023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12/13/2023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December 20, 2023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B6EF28-5144-4116-9012-0A763DFD8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710" y="1720464"/>
            <a:ext cx="3828620" cy="30360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905769" cy="3429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11/30/23)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11/30/23)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Year Actual –vs- Previous Year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11/30/23)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(for the month of 11/23)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5A64E1-D3B7-4DAC-2E3C-D8E4C79A6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412" y="92380"/>
            <a:ext cx="6781799" cy="659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B25CF8-7B5A-F437-07AB-534D92220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084" y="228600"/>
            <a:ext cx="9098656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5CA4617-9D20-EABA-237F-A25626846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227" y="228600"/>
            <a:ext cx="8426839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0EFD6AC-8B3F-3601-C4D4-8B3F873BC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212" y="166483"/>
            <a:ext cx="8305800" cy="635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87F078-65CB-1FCA-2D2A-665534097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812" y="158996"/>
            <a:ext cx="7322579" cy="65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5A339B-12C3-FFC8-C69E-38E0EFE58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611" y="149332"/>
            <a:ext cx="6624563" cy="648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799E61-768C-228D-C6AC-55914DE80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828" y="1066799"/>
            <a:ext cx="9032984" cy="42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BC2E8A852E64191E0261D962ECE87" ma:contentTypeVersion="11" ma:contentTypeDescription="Create a new document." ma:contentTypeScope="" ma:versionID="8680bd1535010456e1890515f8c78147">
  <xsd:schema xmlns:xsd="http://www.w3.org/2001/XMLSchema" xmlns:xs="http://www.w3.org/2001/XMLSchema" xmlns:p="http://schemas.microsoft.com/office/2006/metadata/properties" xmlns:ns2="9e21fcd7-b33a-4c83-80c7-3e9b161e7782" targetNamespace="http://schemas.microsoft.com/office/2006/metadata/properties" ma:root="true" ma:fieldsID="bccb2457b963e92906770bc98b57eb2f" ns2:_="">
    <xsd:import namespace="9e21fcd7-b33a-4c83-80c7-3e9b161e7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21fcd7-b33a-4c83-80c7-3e9b161e7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79b2896-0ce3-4b31-ac7f-86c7c81b49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21fcd7-b33a-4c83-80c7-3e9b161e778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27FCD08-18E0-4882-BBB3-23A632B17F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21fcd7-b33a-4c83-80c7-3e9b161e7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E3565B-3FB3-4E96-87C2-0745B83E82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669FA-6B33-4B57-A077-80A4CCDEAF2B}">
  <ds:schemaRefs>
    <ds:schemaRef ds:uri="http://schemas.microsoft.com/office/2006/metadata/properties"/>
    <ds:schemaRef ds:uri="http://schemas.microsoft.com/office/infopath/2007/PartnerControls"/>
    <ds:schemaRef ds:uri="9e21fcd7-b33a-4c83-80c7-3e9b161e778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5476</TotalTime>
  <Words>57</Words>
  <Application>Microsoft Office PowerPoint</Application>
  <PresentationFormat>Custom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Trina Branson</cp:lastModifiedBy>
  <cp:revision>412</cp:revision>
  <cp:lastPrinted>2023-06-13T12:57:09Z</cp:lastPrinted>
  <dcterms:created xsi:type="dcterms:W3CDTF">2018-09-17T20:05:35Z</dcterms:created>
  <dcterms:modified xsi:type="dcterms:W3CDTF">2023-12-13T17:03:30Z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0x0101009B5BC2E8A852E64191E0261D962ECE87</vt:lpwstr>
  </property>
  <property fmtid="{D5CDD505-2E9C-101B-9397-08002B2CF9AE}" pid="3" name="MediaServiceImageTags">
    <vt:lpwstr/>
  </property>
</Properties>
</file>